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 id="2147483713" r:id="rId2"/>
  </p:sldMasterIdLst>
  <p:notesMasterIdLst>
    <p:notesMasterId r:id="rId30"/>
  </p:notesMasterIdLst>
  <p:handoutMasterIdLst>
    <p:handoutMasterId r:id="rId31"/>
  </p:handoutMasterIdLst>
  <p:sldIdLst>
    <p:sldId id="352" r:id="rId3"/>
    <p:sldId id="692" r:id="rId4"/>
    <p:sldId id="666" r:id="rId5"/>
    <p:sldId id="668" r:id="rId6"/>
    <p:sldId id="630" r:id="rId7"/>
    <p:sldId id="632" r:id="rId8"/>
    <p:sldId id="659" r:id="rId9"/>
    <p:sldId id="691" r:id="rId10"/>
    <p:sldId id="682" r:id="rId11"/>
    <p:sldId id="694" r:id="rId12"/>
    <p:sldId id="672" r:id="rId13"/>
    <p:sldId id="674" r:id="rId14"/>
    <p:sldId id="675" r:id="rId15"/>
    <p:sldId id="676" r:id="rId16"/>
    <p:sldId id="677" r:id="rId17"/>
    <p:sldId id="680" r:id="rId18"/>
    <p:sldId id="684" r:id="rId19"/>
    <p:sldId id="683" r:id="rId20"/>
    <p:sldId id="688" r:id="rId21"/>
    <p:sldId id="679" r:id="rId22"/>
    <p:sldId id="686" r:id="rId23"/>
    <p:sldId id="695" r:id="rId24"/>
    <p:sldId id="696" r:id="rId25"/>
    <p:sldId id="697" r:id="rId26"/>
    <p:sldId id="685" r:id="rId27"/>
    <p:sldId id="698" r:id="rId28"/>
    <p:sldId id="638" r:id="rId29"/>
  </p:sldIdLst>
  <p:sldSz cx="12192000" cy="6858000"/>
  <p:notesSz cx="6808788" cy="99409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0BF3FC23-F1AD-4121-9DD2-DCDBB7D829D0}">
          <p14:sldIdLst>
            <p14:sldId id="352"/>
            <p14:sldId id="692"/>
            <p14:sldId id="666"/>
            <p14:sldId id="668"/>
            <p14:sldId id="630"/>
            <p14:sldId id="632"/>
            <p14:sldId id="659"/>
            <p14:sldId id="691"/>
            <p14:sldId id="682"/>
            <p14:sldId id="694"/>
            <p14:sldId id="672"/>
            <p14:sldId id="674"/>
            <p14:sldId id="675"/>
            <p14:sldId id="676"/>
            <p14:sldId id="677"/>
            <p14:sldId id="680"/>
            <p14:sldId id="684"/>
            <p14:sldId id="683"/>
            <p14:sldId id="688"/>
            <p14:sldId id="679"/>
            <p14:sldId id="686"/>
            <p14:sldId id="695"/>
            <p14:sldId id="696"/>
            <p14:sldId id="697"/>
            <p14:sldId id="685"/>
            <p14:sldId id="698"/>
            <p14:sldId id="63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Çağatay Kuyucu" initials="ÇK" lastIdx="1" clrIdx="0">
    <p:extLst>
      <p:ext uri="{19B8F6BF-5375-455C-9EA6-DF929625EA0E}">
        <p15:presenceInfo xmlns:p15="http://schemas.microsoft.com/office/powerpoint/2012/main" userId="S-1-5-21-3576563734-4172127759-2675839541-210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0B15"/>
    <a:srgbClr val="E7959D"/>
    <a:srgbClr val="FF3300"/>
    <a:srgbClr val="FF0066"/>
    <a:srgbClr val="9D1D1D"/>
    <a:srgbClr val="D8111B"/>
    <a:srgbClr val="0A4356"/>
    <a:srgbClr val="42BBCF"/>
    <a:srgbClr val="D90A14"/>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3953" autoAdjust="0"/>
  </p:normalViewPr>
  <p:slideViewPr>
    <p:cSldViewPr snapToGrid="0">
      <p:cViewPr varScale="1">
        <p:scale>
          <a:sx n="103" d="100"/>
          <a:sy n="103" d="100"/>
        </p:scale>
        <p:origin x="738" y="114"/>
      </p:cViewPr>
      <p:guideLst>
        <p:guide orient="horz" pos="2160"/>
        <p:guide pos="3840"/>
      </p:guideLst>
    </p:cSldViewPr>
  </p:slideViewPr>
  <p:notesTextViewPr>
    <p:cViewPr>
      <p:scale>
        <a:sx n="1" d="1"/>
        <a:sy n="1" d="1"/>
      </p:scale>
      <p:origin x="0" y="0"/>
    </p:cViewPr>
  </p:notesTextViewPr>
  <p:notesViewPr>
    <p:cSldViewPr snapToGrid="0">
      <p:cViewPr varScale="1">
        <p:scale>
          <a:sx n="81" d="100"/>
          <a:sy n="81" d="100"/>
        </p:scale>
        <p:origin x="399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CA9550-BF3B-4CC0-AEF1-2F1E9283A5B4}" type="doc">
      <dgm:prSet loTypeId="urn:microsoft.com/office/officeart/2005/8/layout/equation1" loCatId="process" qsTypeId="urn:microsoft.com/office/officeart/2005/8/quickstyle/simple1" qsCatId="simple" csTypeId="urn:microsoft.com/office/officeart/2005/8/colors/accent1_2" csCatId="accent1" phldr="1"/>
      <dgm:spPr/>
    </dgm:pt>
    <dgm:pt modelId="{87F1AB19-5CC6-47F4-93B7-FB61F4CEDED2}">
      <dgm:prSet phldrT="[Metin]"/>
      <dgm:spPr/>
      <dgm:t>
        <a:bodyPr/>
        <a:lstStyle/>
        <a:p>
          <a:r>
            <a:rPr lang="tr-TR" b="1" dirty="0"/>
            <a:t>PERİYODİK KONTROL</a:t>
          </a:r>
        </a:p>
      </dgm:t>
    </dgm:pt>
    <dgm:pt modelId="{BDEFE62B-43A3-4C82-B124-F2AB296904CC}" type="parTrans" cxnId="{A4E76DD4-67BE-4DD8-B843-4BD3477655D2}">
      <dgm:prSet/>
      <dgm:spPr/>
      <dgm:t>
        <a:bodyPr/>
        <a:lstStyle/>
        <a:p>
          <a:endParaRPr lang="tr-TR"/>
        </a:p>
      </dgm:t>
    </dgm:pt>
    <dgm:pt modelId="{DBE03D80-F448-4D88-9926-35F9DA6DAC5D}" type="sibTrans" cxnId="{A4E76DD4-67BE-4DD8-B843-4BD3477655D2}">
      <dgm:prSet/>
      <dgm:spPr/>
      <dgm:t>
        <a:bodyPr/>
        <a:lstStyle/>
        <a:p>
          <a:endParaRPr lang="tr-TR"/>
        </a:p>
      </dgm:t>
    </dgm:pt>
    <dgm:pt modelId="{F11330EB-CF18-4D27-AE7A-04A58F74F45D}">
      <dgm:prSet phldrT="[Metin]" custT="1"/>
      <dgm:spPr/>
      <dgm:t>
        <a:bodyPr/>
        <a:lstStyle/>
        <a:p>
          <a:r>
            <a:rPr lang="tr-TR" sz="2000" b="1" dirty="0"/>
            <a:t>TEST</a:t>
          </a:r>
        </a:p>
      </dgm:t>
    </dgm:pt>
    <dgm:pt modelId="{0C97EF9D-3261-47CC-88A8-3C020A7DBEE6}" type="parTrans" cxnId="{2F14F1F9-CA33-45D9-AC86-BD228D1CA3B9}">
      <dgm:prSet/>
      <dgm:spPr/>
      <dgm:t>
        <a:bodyPr/>
        <a:lstStyle/>
        <a:p>
          <a:endParaRPr lang="tr-TR"/>
        </a:p>
      </dgm:t>
    </dgm:pt>
    <dgm:pt modelId="{47D3F639-F7BE-4B45-BC46-DB1079B8697E}" type="sibTrans" cxnId="{2F14F1F9-CA33-45D9-AC86-BD228D1CA3B9}">
      <dgm:prSet/>
      <dgm:spPr/>
      <dgm:t>
        <a:bodyPr/>
        <a:lstStyle/>
        <a:p>
          <a:endParaRPr lang="tr-TR"/>
        </a:p>
      </dgm:t>
    </dgm:pt>
    <dgm:pt modelId="{938F03B3-E57B-4C2A-8B2F-AEB8C8A01B83}">
      <dgm:prSet phldrT="[Metin]" custT="1"/>
      <dgm:spPr/>
      <dgm:t>
        <a:bodyPr/>
        <a:lstStyle/>
        <a:p>
          <a:r>
            <a:rPr lang="tr-TR" sz="2000" b="0" dirty="0"/>
            <a:t>MUAYENE</a:t>
          </a:r>
        </a:p>
      </dgm:t>
    </dgm:pt>
    <dgm:pt modelId="{C0D3AC30-2F47-4CB7-AD8F-0270DB6750BE}" type="sibTrans" cxnId="{7C9CB6F5-E947-4509-8ECD-CA340628DE00}">
      <dgm:prSet/>
      <dgm:spPr/>
      <dgm:t>
        <a:bodyPr/>
        <a:lstStyle/>
        <a:p>
          <a:endParaRPr lang="tr-TR"/>
        </a:p>
      </dgm:t>
    </dgm:pt>
    <dgm:pt modelId="{1A75C6A6-8580-42BF-84F9-7D2CE815A31A}" type="parTrans" cxnId="{7C9CB6F5-E947-4509-8ECD-CA340628DE00}">
      <dgm:prSet/>
      <dgm:spPr/>
      <dgm:t>
        <a:bodyPr/>
        <a:lstStyle/>
        <a:p>
          <a:endParaRPr lang="tr-TR"/>
        </a:p>
      </dgm:t>
    </dgm:pt>
    <dgm:pt modelId="{2E9C71BE-95FF-4A00-88F9-F6AA0EAA121E}" type="pres">
      <dgm:prSet presAssocID="{68CA9550-BF3B-4CC0-AEF1-2F1E9283A5B4}" presName="linearFlow" presStyleCnt="0">
        <dgm:presLayoutVars>
          <dgm:dir/>
          <dgm:resizeHandles val="exact"/>
        </dgm:presLayoutVars>
      </dgm:prSet>
      <dgm:spPr/>
    </dgm:pt>
    <dgm:pt modelId="{853D72D1-20A3-4D6C-80E3-0EB0A21A1C26}" type="pres">
      <dgm:prSet presAssocID="{87F1AB19-5CC6-47F4-93B7-FB61F4CEDED2}" presName="node" presStyleLbl="node1" presStyleIdx="0" presStyleCnt="3">
        <dgm:presLayoutVars>
          <dgm:bulletEnabled val="1"/>
        </dgm:presLayoutVars>
      </dgm:prSet>
      <dgm:spPr/>
    </dgm:pt>
    <dgm:pt modelId="{4C151A0B-68AF-4510-8ED5-8CBBB351AD3C}" type="pres">
      <dgm:prSet presAssocID="{DBE03D80-F448-4D88-9926-35F9DA6DAC5D}" presName="spacerL" presStyleCnt="0"/>
      <dgm:spPr/>
    </dgm:pt>
    <dgm:pt modelId="{46B68CA7-A1B8-4BD6-BD97-7CF6B0F4CE2B}" type="pres">
      <dgm:prSet presAssocID="{DBE03D80-F448-4D88-9926-35F9DA6DAC5D}" presName="sibTrans" presStyleLbl="sibTrans2D1" presStyleIdx="0" presStyleCnt="2" custLinFactX="265918" custLinFactNeighborX="300000" custLinFactNeighborY="1260"/>
      <dgm:spPr/>
    </dgm:pt>
    <dgm:pt modelId="{7CFA6059-5F24-42E0-9356-7FD8810838B1}" type="pres">
      <dgm:prSet presAssocID="{DBE03D80-F448-4D88-9926-35F9DA6DAC5D}" presName="spacerR" presStyleCnt="0"/>
      <dgm:spPr/>
    </dgm:pt>
    <dgm:pt modelId="{FC385EEF-A9ED-4C89-A262-5FDE7F42A035}" type="pres">
      <dgm:prSet presAssocID="{F11330EB-CF18-4D27-AE7A-04A58F74F45D}" presName="node" presStyleLbl="node1" presStyleIdx="1" presStyleCnt="3">
        <dgm:presLayoutVars>
          <dgm:bulletEnabled val="1"/>
        </dgm:presLayoutVars>
      </dgm:prSet>
      <dgm:spPr/>
    </dgm:pt>
    <dgm:pt modelId="{A7D5D8D7-FDE1-4ED9-BD07-2D98597D1011}" type="pres">
      <dgm:prSet presAssocID="{47D3F639-F7BE-4B45-BC46-DB1079B8697E}" presName="spacerL" presStyleCnt="0"/>
      <dgm:spPr/>
    </dgm:pt>
    <dgm:pt modelId="{B223E23A-6712-40C8-842D-037FD4D96A15}" type="pres">
      <dgm:prSet presAssocID="{47D3F639-F7BE-4B45-BC46-DB1079B8697E}" presName="sibTrans" presStyleLbl="sibTrans2D1" presStyleIdx="1" presStyleCnt="2" custLinFactX="-254047" custLinFactNeighborX="-300000" custLinFactNeighborY="-1260"/>
      <dgm:spPr/>
    </dgm:pt>
    <dgm:pt modelId="{23270700-1326-4D10-A594-B6C36677C04D}" type="pres">
      <dgm:prSet presAssocID="{47D3F639-F7BE-4B45-BC46-DB1079B8697E}" presName="spacerR" presStyleCnt="0"/>
      <dgm:spPr/>
    </dgm:pt>
    <dgm:pt modelId="{13681A00-ED68-46A6-A90A-D10CA45541FB}" type="pres">
      <dgm:prSet presAssocID="{938F03B3-E57B-4C2A-8B2F-AEB8C8A01B83}" presName="node" presStyleLbl="node1" presStyleIdx="2" presStyleCnt="3">
        <dgm:presLayoutVars>
          <dgm:bulletEnabled val="1"/>
        </dgm:presLayoutVars>
      </dgm:prSet>
      <dgm:spPr/>
    </dgm:pt>
  </dgm:ptLst>
  <dgm:cxnLst>
    <dgm:cxn modelId="{54CCE620-5D73-4B94-8378-BC8463C5E154}" type="presOf" srcId="{68CA9550-BF3B-4CC0-AEF1-2F1E9283A5B4}" destId="{2E9C71BE-95FF-4A00-88F9-F6AA0EAA121E}" srcOrd="0" destOrd="0" presId="urn:microsoft.com/office/officeart/2005/8/layout/equation1"/>
    <dgm:cxn modelId="{9FB3ED34-827C-48E0-B1E1-70884E657A07}" type="presOf" srcId="{F11330EB-CF18-4D27-AE7A-04A58F74F45D}" destId="{FC385EEF-A9ED-4C89-A262-5FDE7F42A035}" srcOrd="0" destOrd="0" presId="urn:microsoft.com/office/officeart/2005/8/layout/equation1"/>
    <dgm:cxn modelId="{AEAB4C36-C21C-4C9E-8BC4-27C8AAE33CE6}" type="presOf" srcId="{938F03B3-E57B-4C2A-8B2F-AEB8C8A01B83}" destId="{13681A00-ED68-46A6-A90A-D10CA45541FB}" srcOrd="0" destOrd="0" presId="urn:microsoft.com/office/officeart/2005/8/layout/equation1"/>
    <dgm:cxn modelId="{5A05033C-5DCF-4A1E-A281-30D9339325DC}" type="presOf" srcId="{DBE03D80-F448-4D88-9926-35F9DA6DAC5D}" destId="{46B68CA7-A1B8-4BD6-BD97-7CF6B0F4CE2B}" srcOrd="0" destOrd="0" presId="urn:microsoft.com/office/officeart/2005/8/layout/equation1"/>
    <dgm:cxn modelId="{D292A87F-685D-4543-8AF3-B75215E4CFD0}" type="presOf" srcId="{87F1AB19-5CC6-47F4-93B7-FB61F4CEDED2}" destId="{853D72D1-20A3-4D6C-80E3-0EB0A21A1C26}" srcOrd="0" destOrd="0" presId="urn:microsoft.com/office/officeart/2005/8/layout/equation1"/>
    <dgm:cxn modelId="{A4E76DD4-67BE-4DD8-B843-4BD3477655D2}" srcId="{68CA9550-BF3B-4CC0-AEF1-2F1E9283A5B4}" destId="{87F1AB19-5CC6-47F4-93B7-FB61F4CEDED2}" srcOrd="0" destOrd="0" parTransId="{BDEFE62B-43A3-4C82-B124-F2AB296904CC}" sibTransId="{DBE03D80-F448-4D88-9926-35F9DA6DAC5D}"/>
    <dgm:cxn modelId="{7C9CB6F5-E947-4509-8ECD-CA340628DE00}" srcId="{68CA9550-BF3B-4CC0-AEF1-2F1E9283A5B4}" destId="{938F03B3-E57B-4C2A-8B2F-AEB8C8A01B83}" srcOrd="2" destOrd="0" parTransId="{1A75C6A6-8580-42BF-84F9-7D2CE815A31A}" sibTransId="{C0D3AC30-2F47-4CB7-AD8F-0270DB6750BE}"/>
    <dgm:cxn modelId="{3D1D50F7-6A73-4182-AA52-E8FDC5EC622E}" type="presOf" srcId="{47D3F639-F7BE-4B45-BC46-DB1079B8697E}" destId="{B223E23A-6712-40C8-842D-037FD4D96A15}" srcOrd="0" destOrd="0" presId="urn:microsoft.com/office/officeart/2005/8/layout/equation1"/>
    <dgm:cxn modelId="{2F14F1F9-CA33-45D9-AC86-BD228D1CA3B9}" srcId="{68CA9550-BF3B-4CC0-AEF1-2F1E9283A5B4}" destId="{F11330EB-CF18-4D27-AE7A-04A58F74F45D}" srcOrd="1" destOrd="0" parTransId="{0C97EF9D-3261-47CC-88A8-3C020A7DBEE6}" sibTransId="{47D3F639-F7BE-4B45-BC46-DB1079B8697E}"/>
    <dgm:cxn modelId="{3AA83790-4865-4755-9FDB-812F674243A2}" type="presParOf" srcId="{2E9C71BE-95FF-4A00-88F9-F6AA0EAA121E}" destId="{853D72D1-20A3-4D6C-80E3-0EB0A21A1C26}" srcOrd="0" destOrd="0" presId="urn:microsoft.com/office/officeart/2005/8/layout/equation1"/>
    <dgm:cxn modelId="{ED5667AD-53D3-4BAE-914D-450A1B3CABAC}" type="presParOf" srcId="{2E9C71BE-95FF-4A00-88F9-F6AA0EAA121E}" destId="{4C151A0B-68AF-4510-8ED5-8CBBB351AD3C}" srcOrd="1" destOrd="0" presId="urn:microsoft.com/office/officeart/2005/8/layout/equation1"/>
    <dgm:cxn modelId="{B718B9B6-E02B-4DB2-AF69-E53B8D9CB6FB}" type="presParOf" srcId="{2E9C71BE-95FF-4A00-88F9-F6AA0EAA121E}" destId="{46B68CA7-A1B8-4BD6-BD97-7CF6B0F4CE2B}" srcOrd="2" destOrd="0" presId="urn:microsoft.com/office/officeart/2005/8/layout/equation1"/>
    <dgm:cxn modelId="{57845612-1020-423B-BD0E-05408746A20C}" type="presParOf" srcId="{2E9C71BE-95FF-4A00-88F9-F6AA0EAA121E}" destId="{7CFA6059-5F24-42E0-9356-7FD8810838B1}" srcOrd="3" destOrd="0" presId="urn:microsoft.com/office/officeart/2005/8/layout/equation1"/>
    <dgm:cxn modelId="{A3F38EB3-DC3F-4450-9355-CD4FADD1F9BF}" type="presParOf" srcId="{2E9C71BE-95FF-4A00-88F9-F6AA0EAA121E}" destId="{FC385EEF-A9ED-4C89-A262-5FDE7F42A035}" srcOrd="4" destOrd="0" presId="urn:microsoft.com/office/officeart/2005/8/layout/equation1"/>
    <dgm:cxn modelId="{F71794D0-DA82-4C1E-A688-7931E34EAA0F}" type="presParOf" srcId="{2E9C71BE-95FF-4A00-88F9-F6AA0EAA121E}" destId="{A7D5D8D7-FDE1-4ED9-BD07-2D98597D1011}" srcOrd="5" destOrd="0" presId="urn:microsoft.com/office/officeart/2005/8/layout/equation1"/>
    <dgm:cxn modelId="{75A4BC45-3D93-4CA2-BCCF-AF4C668E30D9}" type="presParOf" srcId="{2E9C71BE-95FF-4A00-88F9-F6AA0EAA121E}" destId="{B223E23A-6712-40C8-842D-037FD4D96A15}" srcOrd="6" destOrd="0" presId="urn:microsoft.com/office/officeart/2005/8/layout/equation1"/>
    <dgm:cxn modelId="{AC0F8AAB-6895-4F47-A116-4EFB42C8B32C}" type="presParOf" srcId="{2E9C71BE-95FF-4A00-88F9-F6AA0EAA121E}" destId="{23270700-1326-4D10-A594-B6C36677C04D}" srcOrd="7" destOrd="0" presId="urn:microsoft.com/office/officeart/2005/8/layout/equation1"/>
    <dgm:cxn modelId="{05675776-F4B4-4C27-A436-ED7FFF00F2AD}" type="presParOf" srcId="{2E9C71BE-95FF-4A00-88F9-F6AA0EAA121E}" destId="{13681A00-ED68-46A6-A90A-D10CA45541FB}"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CA9550-BF3B-4CC0-AEF1-2F1E9283A5B4}" type="doc">
      <dgm:prSet loTypeId="urn:microsoft.com/office/officeart/2005/8/layout/equation1" loCatId="process" qsTypeId="urn:microsoft.com/office/officeart/2005/8/quickstyle/simple1" qsCatId="simple" csTypeId="urn:microsoft.com/office/officeart/2005/8/colors/accent2_2" csCatId="accent2" phldr="1"/>
      <dgm:spPr/>
      <dgm:t>
        <a:bodyPr/>
        <a:lstStyle/>
        <a:p>
          <a:endParaRPr lang="tr-TR"/>
        </a:p>
      </dgm:t>
    </dgm:pt>
    <dgm:pt modelId="{87F1AB19-5CC6-47F4-93B7-FB61F4CEDED2}">
      <dgm:prSet phldrT="[Metin]"/>
      <dgm:spPr/>
      <dgm:t>
        <a:bodyPr/>
        <a:lstStyle/>
        <a:p>
          <a:r>
            <a:rPr lang="tr-TR" b="1" dirty="0">
              <a:solidFill>
                <a:schemeClr val="tx1"/>
              </a:solidFill>
              <a:effectLst/>
            </a:rPr>
            <a:t>PATLAYICI ORTAM PK</a:t>
          </a:r>
        </a:p>
      </dgm:t>
    </dgm:pt>
    <dgm:pt modelId="{BDEFE62B-43A3-4C82-B124-F2AB296904CC}" type="parTrans" cxnId="{A4E76DD4-67BE-4DD8-B843-4BD3477655D2}">
      <dgm:prSet/>
      <dgm:spPr/>
      <dgm:t>
        <a:bodyPr/>
        <a:lstStyle/>
        <a:p>
          <a:endParaRPr lang="tr-TR"/>
        </a:p>
      </dgm:t>
    </dgm:pt>
    <dgm:pt modelId="{DBE03D80-F448-4D88-9926-35F9DA6DAC5D}" type="sibTrans" cxnId="{A4E76DD4-67BE-4DD8-B843-4BD3477655D2}">
      <dgm:prSet/>
      <dgm:spPr/>
      <dgm:t>
        <a:bodyPr/>
        <a:lstStyle/>
        <a:p>
          <a:endParaRPr lang="tr-TR"/>
        </a:p>
      </dgm:t>
    </dgm:pt>
    <dgm:pt modelId="{F11330EB-CF18-4D27-AE7A-04A58F74F45D}">
      <dgm:prSet phldrT="[Metin]" custT="1"/>
      <dgm:spPr/>
      <dgm:t>
        <a:bodyPr/>
        <a:lstStyle/>
        <a:p>
          <a:r>
            <a:rPr lang="tr-TR" sz="1700" b="0" dirty="0">
              <a:solidFill>
                <a:schemeClr val="tx1"/>
              </a:solidFill>
              <a:effectLst/>
              <a:latin typeface="Franklin Gothic Medium Cond" panose="020B0606030402020204" pitchFamily="34" charset="0"/>
              <a:cs typeface="Calibri" panose="020F0502020204030204" pitchFamily="34" charset="0"/>
            </a:rPr>
            <a:t>UYGUNLUK KONTROLÜ</a:t>
          </a:r>
        </a:p>
      </dgm:t>
    </dgm:pt>
    <dgm:pt modelId="{0C97EF9D-3261-47CC-88A8-3C020A7DBEE6}" type="parTrans" cxnId="{2F14F1F9-CA33-45D9-AC86-BD228D1CA3B9}">
      <dgm:prSet/>
      <dgm:spPr/>
      <dgm:t>
        <a:bodyPr/>
        <a:lstStyle/>
        <a:p>
          <a:endParaRPr lang="tr-TR"/>
        </a:p>
      </dgm:t>
    </dgm:pt>
    <dgm:pt modelId="{47D3F639-F7BE-4B45-BC46-DB1079B8697E}" type="sibTrans" cxnId="{2F14F1F9-CA33-45D9-AC86-BD228D1CA3B9}">
      <dgm:prSet/>
      <dgm:spPr/>
      <dgm:t>
        <a:bodyPr/>
        <a:lstStyle/>
        <a:p>
          <a:endParaRPr lang="tr-TR"/>
        </a:p>
      </dgm:t>
    </dgm:pt>
    <dgm:pt modelId="{938F03B3-E57B-4C2A-8B2F-AEB8C8A01B83}">
      <dgm:prSet phldrT="[Metin]" custT="1"/>
      <dgm:spPr/>
      <dgm:t>
        <a:bodyPr/>
        <a:lstStyle/>
        <a:p>
          <a:r>
            <a:rPr lang="tr-TR" sz="1700" b="0" dirty="0">
              <a:solidFill>
                <a:schemeClr val="tx1"/>
              </a:solidFill>
              <a:effectLst/>
              <a:latin typeface="Franklin Gothic Medium Cond" panose="020B0606030402020204" pitchFamily="34" charset="0"/>
              <a:cs typeface="Calibri" panose="020F0502020204030204" pitchFamily="34" charset="0"/>
            </a:rPr>
            <a:t>TEST</a:t>
          </a:r>
        </a:p>
      </dgm:t>
    </dgm:pt>
    <dgm:pt modelId="{C0D3AC30-2F47-4CB7-AD8F-0270DB6750BE}" type="sibTrans" cxnId="{7C9CB6F5-E947-4509-8ECD-CA340628DE00}">
      <dgm:prSet/>
      <dgm:spPr/>
      <dgm:t>
        <a:bodyPr/>
        <a:lstStyle/>
        <a:p>
          <a:endParaRPr lang="tr-TR"/>
        </a:p>
      </dgm:t>
    </dgm:pt>
    <dgm:pt modelId="{1A75C6A6-8580-42BF-84F9-7D2CE815A31A}" type="parTrans" cxnId="{7C9CB6F5-E947-4509-8ECD-CA340628DE00}">
      <dgm:prSet/>
      <dgm:spPr/>
      <dgm:t>
        <a:bodyPr/>
        <a:lstStyle/>
        <a:p>
          <a:endParaRPr lang="tr-TR"/>
        </a:p>
      </dgm:t>
    </dgm:pt>
    <dgm:pt modelId="{4DC8B8A7-B804-4683-A019-D006B9F70D48}">
      <dgm:prSet/>
      <dgm:spPr/>
      <dgm:t>
        <a:bodyPr/>
        <a:lstStyle/>
        <a:p>
          <a:r>
            <a:rPr lang="tr-TR" dirty="0">
              <a:solidFill>
                <a:schemeClr val="tx1"/>
              </a:solidFill>
              <a:effectLst/>
            </a:rPr>
            <a:t>MUAYENE</a:t>
          </a:r>
        </a:p>
      </dgm:t>
    </dgm:pt>
    <dgm:pt modelId="{240AF97C-8766-4137-8995-2721136EBBAE}" type="parTrans" cxnId="{8C1F7EF4-B60B-41C0-90FD-C918DF7776F1}">
      <dgm:prSet/>
      <dgm:spPr/>
      <dgm:t>
        <a:bodyPr/>
        <a:lstStyle/>
        <a:p>
          <a:endParaRPr lang="tr-TR"/>
        </a:p>
      </dgm:t>
    </dgm:pt>
    <dgm:pt modelId="{B7BA4586-7339-4CBA-9D9C-5E1CE06811BC}" type="sibTrans" cxnId="{8C1F7EF4-B60B-41C0-90FD-C918DF7776F1}">
      <dgm:prSet custLinFactX="208229" custLinFactNeighborX="300000" custLinFactNeighborY="48"/>
      <dgm:spPr/>
      <dgm:t>
        <a:bodyPr/>
        <a:lstStyle/>
        <a:p>
          <a:endParaRPr lang="tr-TR"/>
        </a:p>
      </dgm:t>
    </dgm:pt>
    <dgm:pt modelId="{2E9C71BE-95FF-4A00-88F9-F6AA0EAA121E}" type="pres">
      <dgm:prSet presAssocID="{68CA9550-BF3B-4CC0-AEF1-2F1E9283A5B4}" presName="linearFlow" presStyleCnt="0">
        <dgm:presLayoutVars>
          <dgm:dir/>
          <dgm:resizeHandles val="exact"/>
        </dgm:presLayoutVars>
      </dgm:prSet>
      <dgm:spPr/>
    </dgm:pt>
    <dgm:pt modelId="{853D72D1-20A3-4D6C-80E3-0EB0A21A1C26}" type="pres">
      <dgm:prSet presAssocID="{87F1AB19-5CC6-47F4-93B7-FB61F4CEDED2}" presName="node" presStyleLbl="node1" presStyleIdx="0" presStyleCnt="4">
        <dgm:presLayoutVars>
          <dgm:bulletEnabled val="1"/>
        </dgm:presLayoutVars>
      </dgm:prSet>
      <dgm:spPr/>
    </dgm:pt>
    <dgm:pt modelId="{4C151A0B-68AF-4510-8ED5-8CBBB351AD3C}" type="pres">
      <dgm:prSet presAssocID="{DBE03D80-F448-4D88-9926-35F9DA6DAC5D}" presName="spacerL" presStyleCnt="0"/>
      <dgm:spPr/>
    </dgm:pt>
    <dgm:pt modelId="{46B68CA7-A1B8-4BD6-BD97-7CF6B0F4CE2B}" type="pres">
      <dgm:prSet presAssocID="{DBE03D80-F448-4D88-9926-35F9DA6DAC5D}" presName="sibTrans" presStyleLbl="sibTrans2D1" presStyleIdx="0" presStyleCnt="3" custLinFactX="232462" custLinFactNeighborX="300000" custLinFactNeighborY="-2230"/>
      <dgm:spPr/>
    </dgm:pt>
    <dgm:pt modelId="{7CFA6059-5F24-42E0-9356-7FD8810838B1}" type="pres">
      <dgm:prSet presAssocID="{DBE03D80-F448-4D88-9926-35F9DA6DAC5D}" presName="spacerR" presStyleCnt="0"/>
      <dgm:spPr/>
    </dgm:pt>
    <dgm:pt modelId="{FC385EEF-A9ED-4C89-A262-5FDE7F42A035}" type="pres">
      <dgm:prSet presAssocID="{F11330EB-CF18-4D27-AE7A-04A58F74F45D}" presName="node" presStyleLbl="node1" presStyleIdx="1" presStyleCnt="4" custLinFactNeighborX="-85368" custLinFactNeighborY="-4156">
        <dgm:presLayoutVars>
          <dgm:bulletEnabled val="1"/>
        </dgm:presLayoutVars>
      </dgm:prSet>
      <dgm:spPr/>
    </dgm:pt>
    <dgm:pt modelId="{A7D5D8D7-FDE1-4ED9-BD07-2D98597D1011}" type="pres">
      <dgm:prSet presAssocID="{47D3F639-F7BE-4B45-BC46-DB1079B8697E}" presName="spacerL" presStyleCnt="0"/>
      <dgm:spPr/>
    </dgm:pt>
    <dgm:pt modelId="{B223E23A-6712-40C8-842D-037FD4D96A15}" type="pres">
      <dgm:prSet presAssocID="{47D3F639-F7BE-4B45-BC46-DB1079B8697E}" presName="sibTrans" presStyleLbl="sibTrans2D1" presStyleIdx="1" presStyleCnt="3" custLinFactX="218421" custLinFactNeighborX="300000" custLinFactNeighborY="564"/>
      <dgm:spPr/>
    </dgm:pt>
    <dgm:pt modelId="{23270700-1326-4D10-A594-B6C36677C04D}" type="pres">
      <dgm:prSet presAssocID="{47D3F639-F7BE-4B45-BC46-DB1079B8697E}" presName="spacerR" presStyleCnt="0"/>
      <dgm:spPr/>
    </dgm:pt>
    <dgm:pt modelId="{13681A00-ED68-46A6-A90A-D10CA45541FB}" type="pres">
      <dgm:prSet presAssocID="{938F03B3-E57B-4C2A-8B2F-AEB8C8A01B83}" presName="node" presStyleLbl="node1" presStyleIdx="2" presStyleCnt="4" custLinFactX="-9351" custLinFactNeighborX="-100000" custLinFactNeighborY="-2980">
        <dgm:presLayoutVars>
          <dgm:bulletEnabled val="1"/>
        </dgm:presLayoutVars>
      </dgm:prSet>
      <dgm:spPr/>
    </dgm:pt>
    <dgm:pt modelId="{EE6026E9-10A3-40BD-BC82-640F81E6D8A2}" type="pres">
      <dgm:prSet presAssocID="{C0D3AC30-2F47-4CB7-AD8F-0270DB6750BE}" presName="spacerL" presStyleCnt="0"/>
      <dgm:spPr/>
    </dgm:pt>
    <dgm:pt modelId="{A1F03AEA-8FAD-493C-BCCE-AAD66C71F13F}" type="pres">
      <dgm:prSet presAssocID="{C0D3AC30-2F47-4CB7-AD8F-0270DB6750BE}" presName="sibTrans" presStyleLbl="sibTrans2D1" presStyleIdx="2" presStyleCnt="3" custLinFactX="-526506" custLinFactNeighborX="-600000" custLinFactNeighborY="-2230"/>
      <dgm:spPr/>
    </dgm:pt>
    <dgm:pt modelId="{C2E00084-9577-45A9-8601-B6CC949A26E3}" type="pres">
      <dgm:prSet presAssocID="{C0D3AC30-2F47-4CB7-AD8F-0270DB6750BE}" presName="spacerR" presStyleCnt="0"/>
      <dgm:spPr/>
    </dgm:pt>
    <dgm:pt modelId="{C9A180A9-0D0D-4299-9687-BD0AE74E1302}" type="pres">
      <dgm:prSet presAssocID="{4DC8B8A7-B804-4683-A019-D006B9F70D48}" presName="node" presStyleLbl="node1" presStyleIdx="3" presStyleCnt="4" custLinFactX="-17563" custLinFactNeighborX="-100000" custLinFactNeighborY="-2980">
        <dgm:presLayoutVars>
          <dgm:bulletEnabled val="1"/>
        </dgm:presLayoutVars>
      </dgm:prSet>
      <dgm:spPr/>
    </dgm:pt>
  </dgm:ptLst>
  <dgm:cxnLst>
    <dgm:cxn modelId="{54CCE620-5D73-4B94-8378-BC8463C5E154}" type="presOf" srcId="{68CA9550-BF3B-4CC0-AEF1-2F1E9283A5B4}" destId="{2E9C71BE-95FF-4A00-88F9-F6AA0EAA121E}" srcOrd="0" destOrd="0" presId="urn:microsoft.com/office/officeart/2005/8/layout/equation1"/>
    <dgm:cxn modelId="{9FB3ED34-827C-48E0-B1E1-70884E657A07}" type="presOf" srcId="{F11330EB-CF18-4D27-AE7A-04A58F74F45D}" destId="{FC385EEF-A9ED-4C89-A262-5FDE7F42A035}" srcOrd="0" destOrd="0" presId="urn:microsoft.com/office/officeart/2005/8/layout/equation1"/>
    <dgm:cxn modelId="{AEAB4C36-C21C-4C9E-8BC4-27C8AAE33CE6}" type="presOf" srcId="{938F03B3-E57B-4C2A-8B2F-AEB8C8A01B83}" destId="{13681A00-ED68-46A6-A90A-D10CA45541FB}" srcOrd="0" destOrd="0" presId="urn:microsoft.com/office/officeart/2005/8/layout/equation1"/>
    <dgm:cxn modelId="{5A05033C-5DCF-4A1E-A281-30D9339325DC}" type="presOf" srcId="{DBE03D80-F448-4D88-9926-35F9DA6DAC5D}" destId="{46B68CA7-A1B8-4BD6-BD97-7CF6B0F4CE2B}" srcOrd="0" destOrd="0" presId="urn:microsoft.com/office/officeart/2005/8/layout/equation1"/>
    <dgm:cxn modelId="{45B17B4A-F044-45B0-9AFB-146EBE440929}" type="presOf" srcId="{4DC8B8A7-B804-4683-A019-D006B9F70D48}" destId="{C9A180A9-0D0D-4299-9687-BD0AE74E1302}" srcOrd="0" destOrd="0" presId="urn:microsoft.com/office/officeart/2005/8/layout/equation1"/>
    <dgm:cxn modelId="{B3324F4B-2765-499F-9565-0DBEFCAC7834}" type="presOf" srcId="{C0D3AC30-2F47-4CB7-AD8F-0270DB6750BE}" destId="{A1F03AEA-8FAD-493C-BCCE-AAD66C71F13F}" srcOrd="0" destOrd="0" presId="urn:microsoft.com/office/officeart/2005/8/layout/equation1"/>
    <dgm:cxn modelId="{D292A87F-685D-4543-8AF3-B75215E4CFD0}" type="presOf" srcId="{87F1AB19-5CC6-47F4-93B7-FB61F4CEDED2}" destId="{853D72D1-20A3-4D6C-80E3-0EB0A21A1C26}" srcOrd="0" destOrd="0" presId="urn:microsoft.com/office/officeart/2005/8/layout/equation1"/>
    <dgm:cxn modelId="{A4E76DD4-67BE-4DD8-B843-4BD3477655D2}" srcId="{68CA9550-BF3B-4CC0-AEF1-2F1E9283A5B4}" destId="{87F1AB19-5CC6-47F4-93B7-FB61F4CEDED2}" srcOrd="0" destOrd="0" parTransId="{BDEFE62B-43A3-4C82-B124-F2AB296904CC}" sibTransId="{DBE03D80-F448-4D88-9926-35F9DA6DAC5D}"/>
    <dgm:cxn modelId="{8C1F7EF4-B60B-41C0-90FD-C918DF7776F1}" srcId="{68CA9550-BF3B-4CC0-AEF1-2F1E9283A5B4}" destId="{4DC8B8A7-B804-4683-A019-D006B9F70D48}" srcOrd="3" destOrd="0" parTransId="{240AF97C-8766-4137-8995-2721136EBBAE}" sibTransId="{B7BA4586-7339-4CBA-9D9C-5E1CE06811BC}"/>
    <dgm:cxn modelId="{7C9CB6F5-E947-4509-8ECD-CA340628DE00}" srcId="{68CA9550-BF3B-4CC0-AEF1-2F1E9283A5B4}" destId="{938F03B3-E57B-4C2A-8B2F-AEB8C8A01B83}" srcOrd="2" destOrd="0" parTransId="{1A75C6A6-8580-42BF-84F9-7D2CE815A31A}" sibTransId="{C0D3AC30-2F47-4CB7-AD8F-0270DB6750BE}"/>
    <dgm:cxn modelId="{3D1D50F7-6A73-4182-AA52-E8FDC5EC622E}" type="presOf" srcId="{47D3F639-F7BE-4B45-BC46-DB1079B8697E}" destId="{B223E23A-6712-40C8-842D-037FD4D96A15}" srcOrd="0" destOrd="0" presId="urn:microsoft.com/office/officeart/2005/8/layout/equation1"/>
    <dgm:cxn modelId="{2F14F1F9-CA33-45D9-AC86-BD228D1CA3B9}" srcId="{68CA9550-BF3B-4CC0-AEF1-2F1E9283A5B4}" destId="{F11330EB-CF18-4D27-AE7A-04A58F74F45D}" srcOrd="1" destOrd="0" parTransId="{0C97EF9D-3261-47CC-88A8-3C020A7DBEE6}" sibTransId="{47D3F639-F7BE-4B45-BC46-DB1079B8697E}"/>
    <dgm:cxn modelId="{3AA83790-4865-4755-9FDB-812F674243A2}" type="presParOf" srcId="{2E9C71BE-95FF-4A00-88F9-F6AA0EAA121E}" destId="{853D72D1-20A3-4D6C-80E3-0EB0A21A1C26}" srcOrd="0" destOrd="0" presId="urn:microsoft.com/office/officeart/2005/8/layout/equation1"/>
    <dgm:cxn modelId="{ED5667AD-53D3-4BAE-914D-450A1B3CABAC}" type="presParOf" srcId="{2E9C71BE-95FF-4A00-88F9-F6AA0EAA121E}" destId="{4C151A0B-68AF-4510-8ED5-8CBBB351AD3C}" srcOrd="1" destOrd="0" presId="urn:microsoft.com/office/officeart/2005/8/layout/equation1"/>
    <dgm:cxn modelId="{B718B9B6-E02B-4DB2-AF69-E53B8D9CB6FB}" type="presParOf" srcId="{2E9C71BE-95FF-4A00-88F9-F6AA0EAA121E}" destId="{46B68CA7-A1B8-4BD6-BD97-7CF6B0F4CE2B}" srcOrd="2" destOrd="0" presId="urn:microsoft.com/office/officeart/2005/8/layout/equation1"/>
    <dgm:cxn modelId="{57845612-1020-423B-BD0E-05408746A20C}" type="presParOf" srcId="{2E9C71BE-95FF-4A00-88F9-F6AA0EAA121E}" destId="{7CFA6059-5F24-42E0-9356-7FD8810838B1}" srcOrd="3" destOrd="0" presId="urn:microsoft.com/office/officeart/2005/8/layout/equation1"/>
    <dgm:cxn modelId="{A3F38EB3-DC3F-4450-9355-CD4FADD1F9BF}" type="presParOf" srcId="{2E9C71BE-95FF-4A00-88F9-F6AA0EAA121E}" destId="{FC385EEF-A9ED-4C89-A262-5FDE7F42A035}" srcOrd="4" destOrd="0" presId="urn:microsoft.com/office/officeart/2005/8/layout/equation1"/>
    <dgm:cxn modelId="{F71794D0-DA82-4C1E-A688-7931E34EAA0F}" type="presParOf" srcId="{2E9C71BE-95FF-4A00-88F9-F6AA0EAA121E}" destId="{A7D5D8D7-FDE1-4ED9-BD07-2D98597D1011}" srcOrd="5" destOrd="0" presId="urn:microsoft.com/office/officeart/2005/8/layout/equation1"/>
    <dgm:cxn modelId="{75A4BC45-3D93-4CA2-BCCF-AF4C668E30D9}" type="presParOf" srcId="{2E9C71BE-95FF-4A00-88F9-F6AA0EAA121E}" destId="{B223E23A-6712-40C8-842D-037FD4D96A15}" srcOrd="6" destOrd="0" presId="urn:microsoft.com/office/officeart/2005/8/layout/equation1"/>
    <dgm:cxn modelId="{AC0F8AAB-6895-4F47-A116-4EFB42C8B32C}" type="presParOf" srcId="{2E9C71BE-95FF-4A00-88F9-F6AA0EAA121E}" destId="{23270700-1326-4D10-A594-B6C36677C04D}" srcOrd="7" destOrd="0" presId="urn:microsoft.com/office/officeart/2005/8/layout/equation1"/>
    <dgm:cxn modelId="{05675776-F4B4-4C27-A436-ED7FFF00F2AD}" type="presParOf" srcId="{2E9C71BE-95FF-4A00-88F9-F6AA0EAA121E}" destId="{13681A00-ED68-46A6-A90A-D10CA45541FB}" srcOrd="8" destOrd="0" presId="urn:microsoft.com/office/officeart/2005/8/layout/equation1"/>
    <dgm:cxn modelId="{6E414BE6-12B4-4BA0-B1A4-839CBE97FC77}" type="presParOf" srcId="{2E9C71BE-95FF-4A00-88F9-F6AA0EAA121E}" destId="{EE6026E9-10A3-40BD-BC82-640F81E6D8A2}" srcOrd="9" destOrd="0" presId="urn:microsoft.com/office/officeart/2005/8/layout/equation1"/>
    <dgm:cxn modelId="{E3386C21-D02F-43FC-8EA3-3DD3806F9013}" type="presParOf" srcId="{2E9C71BE-95FF-4A00-88F9-F6AA0EAA121E}" destId="{A1F03AEA-8FAD-493C-BCCE-AAD66C71F13F}" srcOrd="10" destOrd="0" presId="urn:microsoft.com/office/officeart/2005/8/layout/equation1"/>
    <dgm:cxn modelId="{D8D8D93B-F83D-4B26-9265-0029DDD7C19E}" type="presParOf" srcId="{2E9C71BE-95FF-4A00-88F9-F6AA0EAA121E}" destId="{C2E00084-9577-45A9-8601-B6CC949A26E3}" srcOrd="11" destOrd="0" presId="urn:microsoft.com/office/officeart/2005/8/layout/equation1"/>
    <dgm:cxn modelId="{3BF9EBF2-A10C-437A-A6B1-D4E5631259C3}" type="presParOf" srcId="{2E9C71BE-95FF-4A00-88F9-F6AA0EAA121E}" destId="{C9A180A9-0D0D-4299-9687-BD0AE74E1302}" srcOrd="12"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35D0AF-7F34-4680-91BB-4F9E3ED74EA5}" type="doc">
      <dgm:prSet loTypeId="urn:microsoft.com/office/officeart/2005/8/layout/chevron1" loCatId="process" qsTypeId="urn:microsoft.com/office/officeart/2005/8/quickstyle/3d5" qsCatId="3D" csTypeId="urn:microsoft.com/office/officeart/2005/8/colors/colorful3" csCatId="colorful" phldr="1"/>
      <dgm:spPr/>
      <dgm:t>
        <a:bodyPr/>
        <a:lstStyle/>
        <a:p>
          <a:endParaRPr lang="tr-TR"/>
        </a:p>
      </dgm:t>
    </dgm:pt>
    <dgm:pt modelId="{02F8F0CE-5BAD-47E1-A323-E1361476DB85}">
      <dgm:prSet custT="1"/>
      <dgm:spPr/>
      <dgm:t>
        <a:bodyPr/>
        <a:lstStyle/>
        <a:p>
          <a:pPr rtl="0"/>
          <a:r>
            <a:rPr lang="tr-TR" sz="2200" dirty="0">
              <a:solidFill>
                <a:schemeClr val="tx1"/>
              </a:solidFill>
            </a:rPr>
            <a:t>Uygunluk Değerlendirmesi</a:t>
          </a:r>
        </a:p>
      </dgm:t>
    </dgm:pt>
    <dgm:pt modelId="{8CF656C6-A1E2-4A14-8816-CA17F78718A0}" type="parTrans" cxnId="{66F326AC-9CA7-4161-B631-8920CEF3E9D7}">
      <dgm:prSet/>
      <dgm:spPr/>
      <dgm:t>
        <a:bodyPr/>
        <a:lstStyle/>
        <a:p>
          <a:endParaRPr lang="tr-TR"/>
        </a:p>
      </dgm:t>
    </dgm:pt>
    <dgm:pt modelId="{867F7114-B2A9-4929-BA67-1646FECB56F1}" type="sibTrans" cxnId="{66F326AC-9CA7-4161-B631-8920CEF3E9D7}">
      <dgm:prSet/>
      <dgm:spPr/>
      <dgm:t>
        <a:bodyPr/>
        <a:lstStyle/>
        <a:p>
          <a:endParaRPr lang="tr-TR"/>
        </a:p>
      </dgm:t>
    </dgm:pt>
    <dgm:pt modelId="{3358CB2B-BB33-4015-B037-8F4B9A3BFB18}">
      <dgm:prSet custT="1"/>
      <dgm:spPr/>
      <dgm:t>
        <a:bodyPr/>
        <a:lstStyle/>
        <a:p>
          <a:pPr rtl="0"/>
          <a:r>
            <a:rPr lang="tr-TR" sz="2100" dirty="0"/>
            <a:t>MUHTEMEL PATLAYICI ORTAMDA KULLANILAN TECHİZAT VE KORUYUCU SİSTEMLER İLE İLGİLİ YÖNETMELİK</a:t>
          </a:r>
        </a:p>
      </dgm:t>
    </dgm:pt>
    <dgm:pt modelId="{16A694DC-C4DE-46F3-AC50-1DE3D329C5DF}" type="parTrans" cxnId="{4852FB72-885E-4D04-9DB7-23C1E2F75EEB}">
      <dgm:prSet/>
      <dgm:spPr/>
      <dgm:t>
        <a:bodyPr/>
        <a:lstStyle/>
        <a:p>
          <a:endParaRPr lang="tr-TR"/>
        </a:p>
      </dgm:t>
    </dgm:pt>
    <dgm:pt modelId="{A14A89AF-A8AA-48A0-8789-7BFE5981F076}" type="sibTrans" cxnId="{4852FB72-885E-4D04-9DB7-23C1E2F75EEB}">
      <dgm:prSet/>
      <dgm:spPr/>
      <dgm:t>
        <a:bodyPr/>
        <a:lstStyle/>
        <a:p>
          <a:endParaRPr lang="tr-TR"/>
        </a:p>
      </dgm:t>
    </dgm:pt>
    <dgm:pt modelId="{82DC1150-1D3C-4B47-B298-EDCEE6DB72FB}" type="pres">
      <dgm:prSet presAssocID="{A135D0AF-7F34-4680-91BB-4F9E3ED74EA5}" presName="Name0" presStyleCnt="0">
        <dgm:presLayoutVars>
          <dgm:dir/>
          <dgm:animLvl val="lvl"/>
          <dgm:resizeHandles val="exact"/>
        </dgm:presLayoutVars>
      </dgm:prSet>
      <dgm:spPr/>
    </dgm:pt>
    <dgm:pt modelId="{56097EF2-96F1-4CF6-A602-1DC89FE24895}" type="pres">
      <dgm:prSet presAssocID="{02F8F0CE-5BAD-47E1-A323-E1361476DB85}" presName="parTxOnly" presStyleLbl="node1" presStyleIdx="0" presStyleCnt="2">
        <dgm:presLayoutVars>
          <dgm:chMax val="0"/>
          <dgm:chPref val="0"/>
          <dgm:bulletEnabled val="1"/>
        </dgm:presLayoutVars>
      </dgm:prSet>
      <dgm:spPr/>
    </dgm:pt>
    <dgm:pt modelId="{D9A73BC8-5AA7-40AD-BA95-13873AFA050E}" type="pres">
      <dgm:prSet presAssocID="{867F7114-B2A9-4929-BA67-1646FECB56F1}" presName="parTxOnlySpace" presStyleCnt="0"/>
      <dgm:spPr/>
    </dgm:pt>
    <dgm:pt modelId="{A619A52C-FF07-416A-9759-448756CB451E}" type="pres">
      <dgm:prSet presAssocID="{3358CB2B-BB33-4015-B037-8F4B9A3BFB18}" presName="parTxOnly" presStyleLbl="node1" presStyleIdx="1" presStyleCnt="2">
        <dgm:presLayoutVars>
          <dgm:chMax val="0"/>
          <dgm:chPref val="0"/>
          <dgm:bulletEnabled val="1"/>
        </dgm:presLayoutVars>
      </dgm:prSet>
      <dgm:spPr/>
    </dgm:pt>
  </dgm:ptLst>
  <dgm:cxnLst>
    <dgm:cxn modelId="{E7A09328-E421-4C79-86C7-157953E44A1D}" type="presOf" srcId="{02F8F0CE-5BAD-47E1-A323-E1361476DB85}" destId="{56097EF2-96F1-4CF6-A602-1DC89FE24895}" srcOrd="0" destOrd="0" presId="urn:microsoft.com/office/officeart/2005/8/layout/chevron1"/>
    <dgm:cxn modelId="{4852FB72-885E-4D04-9DB7-23C1E2F75EEB}" srcId="{A135D0AF-7F34-4680-91BB-4F9E3ED74EA5}" destId="{3358CB2B-BB33-4015-B037-8F4B9A3BFB18}" srcOrd="1" destOrd="0" parTransId="{16A694DC-C4DE-46F3-AC50-1DE3D329C5DF}" sibTransId="{A14A89AF-A8AA-48A0-8789-7BFE5981F076}"/>
    <dgm:cxn modelId="{1EE0958D-0172-4F0B-BF20-172BC6F1674A}" type="presOf" srcId="{3358CB2B-BB33-4015-B037-8F4B9A3BFB18}" destId="{A619A52C-FF07-416A-9759-448756CB451E}" srcOrd="0" destOrd="0" presId="urn:microsoft.com/office/officeart/2005/8/layout/chevron1"/>
    <dgm:cxn modelId="{66F326AC-9CA7-4161-B631-8920CEF3E9D7}" srcId="{A135D0AF-7F34-4680-91BB-4F9E3ED74EA5}" destId="{02F8F0CE-5BAD-47E1-A323-E1361476DB85}" srcOrd="0" destOrd="0" parTransId="{8CF656C6-A1E2-4A14-8816-CA17F78718A0}" sibTransId="{867F7114-B2A9-4929-BA67-1646FECB56F1}"/>
    <dgm:cxn modelId="{DCFF56E0-D3DA-4451-8486-96574C463A7F}" type="presOf" srcId="{A135D0AF-7F34-4680-91BB-4F9E3ED74EA5}" destId="{82DC1150-1D3C-4B47-B298-EDCEE6DB72FB}" srcOrd="0" destOrd="0" presId="urn:microsoft.com/office/officeart/2005/8/layout/chevron1"/>
    <dgm:cxn modelId="{7E4213C2-1A55-4A83-8604-6A3A92D4F4E1}" type="presParOf" srcId="{82DC1150-1D3C-4B47-B298-EDCEE6DB72FB}" destId="{56097EF2-96F1-4CF6-A602-1DC89FE24895}" srcOrd="0" destOrd="0" presId="urn:microsoft.com/office/officeart/2005/8/layout/chevron1"/>
    <dgm:cxn modelId="{E05DB724-35C9-4909-BC9E-C8DEE4926FFB}" type="presParOf" srcId="{82DC1150-1D3C-4B47-B298-EDCEE6DB72FB}" destId="{D9A73BC8-5AA7-40AD-BA95-13873AFA050E}" srcOrd="1" destOrd="0" presId="urn:microsoft.com/office/officeart/2005/8/layout/chevron1"/>
    <dgm:cxn modelId="{8834F350-D061-418F-95F4-307536626DB4}" type="presParOf" srcId="{82DC1150-1D3C-4B47-B298-EDCEE6DB72FB}" destId="{A619A52C-FF07-416A-9759-448756CB451E}"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C2FE1E-E33C-4F44-8FF8-33E208265DC0}" type="doc">
      <dgm:prSet loTypeId="urn:microsoft.com/office/officeart/2005/8/layout/chevron1" loCatId="process" qsTypeId="urn:microsoft.com/office/officeart/2005/8/quickstyle/3d5" qsCatId="3D" csTypeId="urn:microsoft.com/office/officeart/2005/8/colors/colorful3" csCatId="colorful"/>
      <dgm:spPr/>
      <dgm:t>
        <a:bodyPr/>
        <a:lstStyle/>
        <a:p>
          <a:endParaRPr lang="tr-TR"/>
        </a:p>
      </dgm:t>
    </dgm:pt>
    <dgm:pt modelId="{B84F9D78-C344-431E-A6FD-A127F025E4C3}">
      <dgm:prSet/>
      <dgm:spPr/>
      <dgm:t>
        <a:bodyPr/>
        <a:lstStyle/>
        <a:p>
          <a:pPr rtl="0"/>
          <a:r>
            <a:rPr lang="tr-TR" dirty="0">
              <a:solidFill>
                <a:schemeClr val="tx1"/>
              </a:solidFill>
            </a:rPr>
            <a:t>Uygunluk  Kontrolü</a:t>
          </a:r>
        </a:p>
      </dgm:t>
    </dgm:pt>
    <dgm:pt modelId="{8050185B-E9EB-4480-8158-55CBDB2F9C62}" type="parTrans" cxnId="{4DC0C88C-49CA-459D-A79D-8D725622A085}">
      <dgm:prSet/>
      <dgm:spPr/>
      <dgm:t>
        <a:bodyPr/>
        <a:lstStyle/>
        <a:p>
          <a:endParaRPr lang="tr-TR"/>
        </a:p>
      </dgm:t>
    </dgm:pt>
    <dgm:pt modelId="{0D9D7FBE-1059-4705-92F9-FE4995A55FF3}" type="sibTrans" cxnId="{4DC0C88C-49CA-459D-A79D-8D725622A085}">
      <dgm:prSet/>
      <dgm:spPr/>
      <dgm:t>
        <a:bodyPr/>
        <a:lstStyle/>
        <a:p>
          <a:endParaRPr lang="tr-TR"/>
        </a:p>
      </dgm:t>
    </dgm:pt>
    <dgm:pt modelId="{1E47ACB2-06D5-45CB-B81D-E04382289034}">
      <dgm:prSet/>
      <dgm:spPr/>
      <dgm:t>
        <a:bodyPr/>
        <a:lstStyle/>
        <a:p>
          <a:pPr rtl="0"/>
          <a:r>
            <a:rPr lang="tr-TR" dirty="0"/>
            <a:t>İŞ EKİPMANLARININ KULLANIMINDA SAĞLIK VE GÜVENLİK ŞARTLARI YÖNETMELİĞİ</a:t>
          </a:r>
        </a:p>
      </dgm:t>
    </dgm:pt>
    <dgm:pt modelId="{B507B8E6-2712-4EBF-88C8-D51BBEEEDC31}" type="parTrans" cxnId="{4FB07981-E8E1-4434-8C90-FB10C97F0FB8}">
      <dgm:prSet/>
      <dgm:spPr/>
      <dgm:t>
        <a:bodyPr/>
        <a:lstStyle/>
        <a:p>
          <a:endParaRPr lang="tr-TR"/>
        </a:p>
      </dgm:t>
    </dgm:pt>
    <dgm:pt modelId="{FF89CD23-27A1-4908-92C7-DAAAEB37571E}" type="sibTrans" cxnId="{4FB07981-E8E1-4434-8C90-FB10C97F0FB8}">
      <dgm:prSet/>
      <dgm:spPr/>
      <dgm:t>
        <a:bodyPr/>
        <a:lstStyle/>
        <a:p>
          <a:endParaRPr lang="tr-TR"/>
        </a:p>
      </dgm:t>
    </dgm:pt>
    <dgm:pt modelId="{D9E0B398-248A-4CF1-8575-24E1A8D2C127}" type="pres">
      <dgm:prSet presAssocID="{15C2FE1E-E33C-4F44-8FF8-33E208265DC0}" presName="Name0" presStyleCnt="0">
        <dgm:presLayoutVars>
          <dgm:dir/>
          <dgm:animLvl val="lvl"/>
          <dgm:resizeHandles val="exact"/>
        </dgm:presLayoutVars>
      </dgm:prSet>
      <dgm:spPr/>
    </dgm:pt>
    <dgm:pt modelId="{191F3587-A132-47CB-91BE-C6A766B7A4A5}" type="pres">
      <dgm:prSet presAssocID="{B84F9D78-C344-431E-A6FD-A127F025E4C3}" presName="parTxOnly" presStyleLbl="node1" presStyleIdx="0" presStyleCnt="2" custLinFactNeighborX="-1673" custLinFactNeighborY="1474">
        <dgm:presLayoutVars>
          <dgm:chMax val="0"/>
          <dgm:chPref val="0"/>
          <dgm:bulletEnabled val="1"/>
        </dgm:presLayoutVars>
      </dgm:prSet>
      <dgm:spPr/>
    </dgm:pt>
    <dgm:pt modelId="{9F9A5237-AF9C-4843-ADAB-63BBC54F7C39}" type="pres">
      <dgm:prSet presAssocID="{0D9D7FBE-1059-4705-92F9-FE4995A55FF3}" presName="parTxOnlySpace" presStyleCnt="0"/>
      <dgm:spPr/>
    </dgm:pt>
    <dgm:pt modelId="{E82B47DE-F19E-4185-9AA7-CF6331538A5F}" type="pres">
      <dgm:prSet presAssocID="{1E47ACB2-06D5-45CB-B81D-E04382289034}" presName="parTxOnly" presStyleLbl="node1" presStyleIdx="1" presStyleCnt="2">
        <dgm:presLayoutVars>
          <dgm:chMax val="0"/>
          <dgm:chPref val="0"/>
          <dgm:bulletEnabled val="1"/>
        </dgm:presLayoutVars>
      </dgm:prSet>
      <dgm:spPr/>
    </dgm:pt>
  </dgm:ptLst>
  <dgm:cxnLst>
    <dgm:cxn modelId="{E8A31557-6973-467C-9AE2-16D8566FF4FA}" type="presOf" srcId="{B84F9D78-C344-431E-A6FD-A127F025E4C3}" destId="{191F3587-A132-47CB-91BE-C6A766B7A4A5}" srcOrd="0" destOrd="0" presId="urn:microsoft.com/office/officeart/2005/8/layout/chevron1"/>
    <dgm:cxn modelId="{4FB07981-E8E1-4434-8C90-FB10C97F0FB8}" srcId="{15C2FE1E-E33C-4F44-8FF8-33E208265DC0}" destId="{1E47ACB2-06D5-45CB-B81D-E04382289034}" srcOrd="1" destOrd="0" parTransId="{B507B8E6-2712-4EBF-88C8-D51BBEEEDC31}" sibTransId="{FF89CD23-27A1-4908-92C7-DAAAEB37571E}"/>
    <dgm:cxn modelId="{4DC0C88C-49CA-459D-A79D-8D725622A085}" srcId="{15C2FE1E-E33C-4F44-8FF8-33E208265DC0}" destId="{B84F9D78-C344-431E-A6FD-A127F025E4C3}" srcOrd="0" destOrd="0" parTransId="{8050185B-E9EB-4480-8158-55CBDB2F9C62}" sibTransId="{0D9D7FBE-1059-4705-92F9-FE4995A55FF3}"/>
    <dgm:cxn modelId="{4677FBCC-4457-45EB-AAE8-2B40642DF171}" type="presOf" srcId="{15C2FE1E-E33C-4F44-8FF8-33E208265DC0}" destId="{D9E0B398-248A-4CF1-8575-24E1A8D2C127}" srcOrd="0" destOrd="0" presId="urn:microsoft.com/office/officeart/2005/8/layout/chevron1"/>
    <dgm:cxn modelId="{36516AD2-E379-483E-8A68-2E4D14012978}" type="presOf" srcId="{1E47ACB2-06D5-45CB-B81D-E04382289034}" destId="{E82B47DE-F19E-4185-9AA7-CF6331538A5F}" srcOrd="0" destOrd="0" presId="urn:microsoft.com/office/officeart/2005/8/layout/chevron1"/>
    <dgm:cxn modelId="{12A4C5BE-F4FD-4BEB-A88A-870AE6847CF5}" type="presParOf" srcId="{D9E0B398-248A-4CF1-8575-24E1A8D2C127}" destId="{191F3587-A132-47CB-91BE-C6A766B7A4A5}" srcOrd="0" destOrd="0" presId="urn:microsoft.com/office/officeart/2005/8/layout/chevron1"/>
    <dgm:cxn modelId="{3A310D34-D04C-4164-89B0-7BE1BB937275}" type="presParOf" srcId="{D9E0B398-248A-4CF1-8575-24E1A8D2C127}" destId="{9F9A5237-AF9C-4843-ADAB-63BBC54F7C39}" srcOrd="1" destOrd="0" presId="urn:microsoft.com/office/officeart/2005/8/layout/chevron1"/>
    <dgm:cxn modelId="{7324D01F-0A2C-44BC-B844-5FB80002F841}" type="presParOf" srcId="{D9E0B398-248A-4CF1-8575-24E1A8D2C127}" destId="{E82B47DE-F19E-4185-9AA7-CF6331538A5F}" srcOrd="2"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5A0EA3-136C-4505-BD32-AC9FDF63D92E}"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tr-TR"/>
        </a:p>
      </dgm:t>
    </dgm:pt>
    <dgm:pt modelId="{88504469-0BC3-45B3-A47C-1A0819D71F90}">
      <dgm:prSet phldrT="[Metin]" custT="1"/>
      <dgm:spPr>
        <a:solidFill>
          <a:schemeClr val="accent1">
            <a:lumMod val="50000"/>
          </a:schemeClr>
        </a:solidFill>
      </dgm:spPr>
      <dgm:t>
        <a:bodyPr/>
        <a:lstStyle/>
        <a:p>
          <a:r>
            <a:rPr lang="tr-TR" sz="4400" dirty="0"/>
            <a:t>İleri Eğitimin Yapısı</a:t>
          </a:r>
        </a:p>
      </dgm:t>
    </dgm:pt>
    <dgm:pt modelId="{A106F9B7-9E19-4FC6-8396-95D2A18FF226}" type="parTrans" cxnId="{33390AD6-772C-49BC-B58B-4F0B77B92719}">
      <dgm:prSet/>
      <dgm:spPr/>
      <dgm:t>
        <a:bodyPr/>
        <a:lstStyle/>
        <a:p>
          <a:endParaRPr lang="tr-TR"/>
        </a:p>
      </dgm:t>
    </dgm:pt>
    <dgm:pt modelId="{CDB161D6-2589-4BFD-8AB9-D879CA8B878F}" type="sibTrans" cxnId="{33390AD6-772C-49BC-B58B-4F0B77B92719}">
      <dgm:prSet/>
      <dgm:spPr/>
      <dgm:t>
        <a:bodyPr/>
        <a:lstStyle/>
        <a:p>
          <a:endParaRPr lang="tr-TR"/>
        </a:p>
      </dgm:t>
    </dgm:pt>
    <dgm:pt modelId="{7587223A-A1C9-4C62-A6E3-A3A113622BF9}">
      <dgm:prSet phldrT="[Metin]"/>
      <dgm:spPr>
        <a:solidFill>
          <a:srgbClr val="DC0B15"/>
        </a:solidFill>
      </dgm:spPr>
      <dgm:t>
        <a:bodyPr/>
        <a:lstStyle/>
        <a:p>
          <a:r>
            <a:rPr lang="tr-TR" dirty="0"/>
            <a:t>Teorik Eğitim</a:t>
          </a:r>
        </a:p>
      </dgm:t>
    </dgm:pt>
    <dgm:pt modelId="{2B9D260F-1331-47FE-B158-678F44A64811}" type="parTrans" cxnId="{CE261BB5-6A04-4CD7-810C-1B1B3669FC76}">
      <dgm:prSet/>
      <dgm:spPr/>
      <dgm:t>
        <a:bodyPr/>
        <a:lstStyle/>
        <a:p>
          <a:endParaRPr lang="tr-TR"/>
        </a:p>
      </dgm:t>
    </dgm:pt>
    <dgm:pt modelId="{EC6B641A-2A0D-44E0-A805-0C0E7F65A2A4}" type="sibTrans" cxnId="{CE261BB5-6A04-4CD7-810C-1B1B3669FC76}">
      <dgm:prSet/>
      <dgm:spPr/>
      <dgm:t>
        <a:bodyPr/>
        <a:lstStyle/>
        <a:p>
          <a:endParaRPr lang="tr-TR"/>
        </a:p>
      </dgm:t>
    </dgm:pt>
    <dgm:pt modelId="{6A1302A7-63EC-4694-90E3-3E97604B2FDE}">
      <dgm:prSet phldrT="[Metin]"/>
      <dgm:spPr>
        <a:solidFill>
          <a:schemeClr val="accent6">
            <a:lumMod val="75000"/>
          </a:schemeClr>
        </a:solidFill>
      </dgm:spPr>
      <dgm:t>
        <a:bodyPr/>
        <a:lstStyle/>
        <a:p>
          <a:r>
            <a:rPr lang="tr-TR" dirty="0"/>
            <a:t>Uygulamalı Eğitim</a:t>
          </a:r>
        </a:p>
      </dgm:t>
    </dgm:pt>
    <dgm:pt modelId="{7E8138B2-EA4A-42C3-94FE-C24BD6B2BB66}" type="parTrans" cxnId="{157987C7-E567-44B9-9C18-1D5B1BDCEB65}">
      <dgm:prSet/>
      <dgm:spPr/>
      <dgm:t>
        <a:bodyPr/>
        <a:lstStyle/>
        <a:p>
          <a:endParaRPr lang="tr-TR"/>
        </a:p>
      </dgm:t>
    </dgm:pt>
    <dgm:pt modelId="{BF2BE295-F775-4132-A316-79BD524CBAD6}" type="sibTrans" cxnId="{157987C7-E567-44B9-9C18-1D5B1BDCEB65}">
      <dgm:prSet/>
      <dgm:spPr/>
      <dgm:t>
        <a:bodyPr/>
        <a:lstStyle/>
        <a:p>
          <a:endParaRPr lang="tr-TR"/>
        </a:p>
      </dgm:t>
    </dgm:pt>
    <dgm:pt modelId="{918D2EB2-FC79-41BB-B887-E978C9248F8B}">
      <dgm:prSet phldrT="[Metin]"/>
      <dgm:spPr>
        <a:solidFill>
          <a:srgbClr val="FFC000"/>
        </a:solidFill>
      </dgm:spPr>
      <dgm:t>
        <a:bodyPr/>
        <a:lstStyle/>
        <a:p>
          <a:r>
            <a:rPr lang="tr-TR" dirty="0"/>
            <a:t>Yazılı Sınav </a:t>
          </a:r>
        </a:p>
      </dgm:t>
    </dgm:pt>
    <dgm:pt modelId="{830D865B-C1AA-4E3A-9552-A4316DA92598}" type="parTrans" cxnId="{C81F6A88-7260-4599-962D-9D1085C7A060}">
      <dgm:prSet/>
      <dgm:spPr/>
      <dgm:t>
        <a:bodyPr/>
        <a:lstStyle/>
        <a:p>
          <a:endParaRPr lang="tr-TR"/>
        </a:p>
      </dgm:t>
    </dgm:pt>
    <dgm:pt modelId="{C99FC890-5238-40C2-9CC0-8443C6BC0AFD}" type="sibTrans" cxnId="{C81F6A88-7260-4599-962D-9D1085C7A060}">
      <dgm:prSet/>
      <dgm:spPr/>
      <dgm:t>
        <a:bodyPr/>
        <a:lstStyle/>
        <a:p>
          <a:endParaRPr lang="tr-TR"/>
        </a:p>
      </dgm:t>
    </dgm:pt>
    <dgm:pt modelId="{8774DDA7-E1F7-4894-B923-AD4420C6BD63}">
      <dgm:prSet/>
      <dgm:spPr/>
      <dgm:t>
        <a:bodyPr/>
        <a:lstStyle/>
        <a:p>
          <a:r>
            <a:rPr lang="tr-TR" dirty="0"/>
            <a:t>Uygulamalı Sınav</a:t>
          </a:r>
        </a:p>
      </dgm:t>
    </dgm:pt>
    <dgm:pt modelId="{0C0E8D7D-7248-4AB2-BB58-CBED6BC16F36}" type="parTrans" cxnId="{561C11E9-B81A-4FDC-AA57-DFF0566604F4}">
      <dgm:prSet/>
      <dgm:spPr/>
      <dgm:t>
        <a:bodyPr/>
        <a:lstStyle/>
        <a:p>
          <a:endParaRPr lang="tr-TR"/>
        </a:p>
      </dgm:t>
    </dgm:pt>
    <dgm:pt modelId="{DAB71C41-E7E4-44F3-85B7-6C1575DC46AF}" type="sibTrans" cxnId="{561C11E9-B81A-4FDC-AA57-DFF0566604F4}">
      <dgm:prSet/>
      <dgm:spPr/>
      <dgm:t>
        <a:bodyPr/>
        <a:lstStyle/>
        <a:p>
          <a:endParaRPr lang="tr-TR"/>
        </a:p>
      </dgm:t>
    </dgm:pt>
    <dgm:pt modelId="{9A74BE63-A90E-4D91-A998-F823835E092B}" type="pres">
      <dgm:prSet presAssocID="{EB5A0EA3-136C-4505-BD32-AC9FDF63D92E}" presName="Name0" presStyleCnt="0">
        <dgm:presLayoutVars>
          <dgm:chPref val="1"/>
          <dgm:dir/>
          <dgm:animOne val="branch"/>
          <dgm:animLvl val="lvl"/>
          <dgm:resizeHandles val="exact"/>
        </dgm:presLayoutVars>
      </dgm:prSet>
      <dgm:spPr/>
    </dgm:pt>
    <dgm:pt modelId="{48DC7F08-19BC-4005-8E92-5044C0E78B56}" type="pres">
      <dgm:prSet presAssocID="{88504469-0BC3-45B3-A47C-1A0819D71F90}" presName="root1" presStyleCnt="0"/>
      <dgm:spPr/>
    </dgm:pt>
    <dgm:pt modelId="{243D30D0-EC30-4952-A555-2BF9E01E832B}" type="pres">
      <dgm:prSet presAssocID="{88504469-0BC3-45B3-A47C-1A0819D71F90}" presName="LevelOneTextNode" presStyleLbl="node0" presStyleIdx="0" presStyleCnt="1" custScaleX="162424">
        <dgm:presLayoutVars>
          <dgm:chPref val="3"/>
        </dgm:presLayoutVars>
      </dgm:prSet>
      <dgm:spPr/>
    </dgm:pt>
    <dgm:pt modelId="{FA7CB3BA-DEF0-4A0C-AB32-5ADAB4EF8FB9}" type="pres">
      <dgm:prSet presAssocID="{88504469-0BC3-45B3-A47C-1A0819D71F90}" presName="level2hierChild" presStyleCnt="0"/>
      <dgm:spPr/>
    </dgm:pt>
    <dgm:pt modelId="{0BEA10EF-5465-4DC6-BC70-17696BA43C44}" type="pres">
      <dgm:prSet presAssocID="{2B9D260F-1331-47FE-B158-678F44A64811}" presName="conn2-1" presStyleLbl="parChTrans1D2" presStyleIdx="0" presStyleCnt="4"/>
      <dgm:spPr/>
    </dgm:pt>
    <dgm:pt modelId="{E684FCE8-2C97-4DA0-9990-4D2A8DC5D1CF}" type="pres">
      <dgm:prSet presAssocID="{2B9D260F-1331-47FE-B158-678F44A64811}" presName="connTx" presStyleLbl="parChTrans1D2" presStyleIdx="0" presStyleCnt="4"/>
      <dgm:spPr/>
    </dgm:pt>
    <dgm:pt modelId="{1D9999C3-B4A9-40DF-9133-98C3D2C54DE3}" type="pres">
      <dgm:prSet presAssocID="{7587223A-A1C9-4C62-A6E3-A3A113622BF9}" presName="root2" presStyleCnt="0"/>
      <dgm:spPr/>
    </dgm:pt>
    <dgm:pt modelId="{3DF3388A-A904-46B0-AA38-C3DD6BA87C30}" type="pres">
      <dgm:prSet presAssocID="{7587223A-A1C9-4C62-A6E3-A3A113622BF9}" presName="LevelTwoTextNode" presStyleLbl="node2" presStyleIdx="0" presStyleCnt="4">
        <dgm:presLayoutVars>
          <dgm:chPref val="3"/>
        </dgm:presLayoutVars>
      </dgm:prSet>
      <dgm:spPr/>
    </dgm:pt>
    <dgm:pt modelId="{ABD739D6-D521-4AD4-A420-30A96B6E59B3}" type="pres">
      <dgm:prSet presAssocID="{7587223A-A1C9-4C62-A6E3-A3A113622BF9}" presName="level3hierChild" presStyleCnt="0"/>
      <dgm:spPr/>
    </dgm:pt>
    <dgm:pt modelId="{EA08B05D-08C1-4780-86A5-6853F38132F1}" type="pres">
      <dgm:prSet presAssocID="{7E8138B2-EA4A-42C3-94FE-C24BD6B2BB66}" presName="conn2-1" presStyleLbl="parChTrans1D2" presStyleIdx="1" presStyleCnt="4"/>
      <dgm:spPr/>
    </dgm:pt>
    <dgm:pt modelId="{71A82E67-4E61-45A5-B796-A135B677727C}" type="pres">
      <dgm:prSet presAssocID="{7E8138B2-EA4A-42C3-94FE-C24BD6B2BB66}" presName="connTx" presStyleLbl="parChTrans1D2" presStyleIdx="1" presStyleCnt="4"/>
      <dgm:spPr/>
    </dgm:pt>
    <dgm:pt modelId="{9BABF86D-7F37-4DA4-B70E-A9357FC72E86}" type="pres">
      <dgm:prSet presAssocID="{6A1302A7-63EC-4694-90E3-3E97604B2FDE}" presName="root2" presStyleCnt="0"/>
      <dgm:spPr/>
    </dgm:pt>
    <dgm:pt modelId="{E02D9E4E-8B35-43B2-8076-36239C2D7939}" type="pres">
      <dgm:prSet presAssocID="{6A1302A7-63EC-4694-90E3-3E97604B2FDE}" presName="LevelTwoTextNode" presStyleLbl="node2" presStyleIdx="1" presStyleCnt="4">
        <dgm:presLayoutVars>
          <dgm:chPref val="3"/>
        </dgm:presLayoutVars>
      </dgm:prSet>
      <dgm:spPr/>
    </dgm:pt>
    <dgm:pt modelId="{ED973838-6504-43DD-9533-A93D4FAA1885}" type="pres">
      <dgm:prSet presAssocID="{6A1302A7-63EC-4694-90E3-3E97604B2FDE}" presName="level3hierChild" presStyleCnt="0"/>
      <dgm:spPr/>
    </dgm:pt>
    <dgm:pt modelId="{346E570B-98BB-470A-B130-78FA9616DFF7}" type="pres">
      <dgm:prSet presAssocID="{830D865B-C1AA-4E3A-9552-A4316DA92598}" presName="conn2-1" presStyleLbl="parChTrans1D2" presStyleIdx="2" presStyleCnt="4"/>
      <dgm:spPr/>
    </dgm:pt>
    <dgm:pt modelId="{9F1217F0-7B44-414C-8AF6-9C0BB6C118D5}" type="pres">
      <dgm:prSet presAssocID="{830D865B-C1AA-4E3A-9552-A4316DA92598}" presName="connTx" presStyleLbl="parChTrans1D2" presStyleIdx="2" presStyleCnt="4"/>
      <dgm:spPr/>
    </dgm:pt>
    <dgm:pt modelId="{00A21AA6-5A53-4D03-9DC2-2D4FE09EAC89}" type="pres">
      <dgm:prSet presAssocID="{918D2EB2-FC79-41BB-B887-E978C9248F8B}" presName="root2" presStyleCnt="0"/>
      <dgm:spPr/>
    </dgm:pt>
    <dgm:pt modelId="{3AD0B8FB-85B3-422A-AD0A-71D606819349}" type="pres">
      <dgm:prSet presAssocID="{918D2EB2-FC79-41BB-B887-E978C9248F8B}" presName="LevelTwoTextNode" presStyleLbl="node2" presStyleIdx="2" presStyleCnt="4">
        <dgm:presLayoutVars>
          <dgm:chPref val="3"/>
        </dgm:presLayoutVars>
      </dgm:prSet>
      <dgm:spPr/>
    </dgm:pt>
    <dgm:pt modelId="{EA1F99CD-CDF2-4CCA-8E69-7A804C7219F2}" type="pres">
      <dgm:prSet presAssocID="{918D2EB2-FC79-41BB-B887-E978C9248F8B}" presName="level3hierChild" presStyleCnt="0"/>
      <dgm:spPr/>
    </dgm:pt>
    <dgm:pt modelId="{8D576E0C-B180-4513-9480-0F55B1676F4A}" type="pres">
      <dgm:prSet presAssocID="{0C0E8D7D-7248-4AB2-BB58-CBED6BC16F36}" presName="conn2-1" presStyleLbl="parChTrans1D2" presStyleIdx="3" presStyleCnt="4"/>
      <dgm:spPr/>
    </dgm:pt>
    <dgm:pt modelId="{28369DEC-06F9-4F0F-A385-0DC337BA7272}" type="pres">
      <dgm:prSet presAssocID="{0C0E8D7D-7248-4AB2-BB58-CBED6BC16F36}" presName="connTx" presStyleLbl="parChTrans1D2" presStyleIdx="3" presStyleCnt="4"/>
      <dgm:spPr/>
    </dgm:pt>
    <dgm:pt modelId="{B843B302-3E4B-4FC8-87D7-52C21191B740}" type="pres">
      <dgm:prSet presAssocID="{8774DDA7-E1F7-4894-B923-AD4420C6BD63}" presName="root2" presStyleCnt="0"/>
      <dgm:spPr/>
    </dgm:pt>
    <dgm:pt modelId="{C8581993-6E49-48BF-B267-7DB54751B0DB}" type="pres">
      <dgm:prSet presAssocID="{8774DDA7-E1F7-4894-B923-AD4420C6BD63}" presName="LevelTwoTextNode" presStyleLbl="node2" presStyleIdx="3" presStyleCnt="4">
        <dgm:presLayoutVars>
          <dgm:chPref val="3"/>
        </dgm:presLayoutVars>
      </dgm:prSet>
      <dgm:spPr/>
    </dgm:pt>
    <dgm:pt modelId="{F6E2465D-4AE0-42FC-B85B-C80B4ECD3B19}" type="pres">
      <dgm:prSet presAssocID="{8774DDA7-E1F7-4894-B923-AD4420C6BD63}" presName="level3hierChild" presStyleCnt="0"/>
      <dgm:spPr/>
    </dgm:pt>
  </dgm:ptLst>
  <dgm:cxnLst>
    <dgm:cxn modelId="{841F950D-8448-4F36-A3B9-6216AF992063}" type="presOf" srcId="{830D865B-C1AA-4E3A-9552-A4316DA92598}" destId="{346E570B-98BB-470A-B130-78FA9616DFF7}" srcOrd="0" destOrd="0" presId="urn:microsoft.com/office/officeart/2008/layout/HorizontalMultiLevelHierarchy"/>
    <dgm:cxn modelId="{6C2EFF17-A861-414F-BC8A-CCAA45848FAB}" type="presOf" srcId="{7E8138B2-EA4A-42C3-94FE-C24BD6B2BB66}" destId="{71A82E67-4E61-45A5-B796-A135B677727C}" srcOrd="1" destOrd="0" presId="urn:microsoft.com/office/officeart/2008/layout/HorizontalMultiLevelHierarchy"/>
    <dgm:cxn modelId="{FCCA881D-79A0-4151-816D-ABADE25B5DCF}" type="presOf" srcId="{2B9D260F-1331-47FE-B158-678F44A64811}" destId="{E684FCE8-2C97-4DA0-9990-4D2A8DC5D1CF}" srcOrd="1" destOrd="0" presId="urn:microsoft.com/office/officeart/2008/layout/HorizontalMultiLevelHierarchy"/>
    <dgm:cxn modelId="{505B2C3E-2756-4C54-9307-928A9F0F0135}" type="presOf" srcId="{7E8138B2-EA4A-42C3-94FE-C24BD6B2BB66}" destId="{EA08B05D-08C1-4780-86A5-6853F38132F1}" srcOrd="0" destOrd="0" presId="urn:microsoft.com/office/officeart/2008/layout/HorizontalMultiLevelHierarchy"/>
    <dgm:cxn modelId="{10B83967-1A2C-4CCF-8524-9408183522B7}" type="presOf" srcId="{2B9D260F-1331-47FE-B158-678F44A64811}" destId="{0BEA10EF-5465-4DC6-BC70-17696BA43C44}" srcOrd="0" destOrd="0" presId="urn:microsoft.com/office/officeart/2008/layout/HorizontalMultiLevelHierarchy"/>
    <dgm:cxn modelId="{5DBBC053-DFE2-4979-9222-F5EACEDAEA08}" type="presOf" srcId="{6A1302A7-63EC-4694-90E3-3E97604B2FDE}" destId="{E02D9E4E-8B35-43B2-8076-36239C2D7939}" srcOrd="0" destOrd="0" presId="urn:microsoft.com/office/officeart/2008/layout/HorizontalMultiLevelHierarchy"/>
    <dgm:cxn modelId="{87A27480-1003-4099-8C9E-03378FBAE9EE}" type="presOf" srcId="{830D865B-C1AA-4E3A-9552-A4316DA92598}" destId="{9F1217F0-7B44-414C-8AF6-9C0BB6C118D5}" srcOrd="1" destOrd="0" presId="urn:microsoft.com/office/officeart/2008/layout/HorizontalMultiLevelHierarchy"/>
    <dgm:cxn modelId="{C81F6A88-7260-4599-962D-9D1085C7A060}" srcId="{88504469-0BC3-45B3-A47C-1A0819D71F90}" destId="{918D2EB2-FC79-41BB-B887-E978C9248F8B}" srcOrd="2" destOrd="0" parTransId="{830D865B-C1AA-4E3A-9552-A4316DA92598}" sibTransId="{C99FC890-5238-40C2-9CC0-8443C6BC0AFD}"/>
    <dgm:cxn modelId="{12C5B791-676D-4460-ADB1-3FC06EAA42A1}" type="presOf" srcId="{88504469-0BC3-45B3-A47C-1A0819D71F90}" destId="{243D30D0-EC30-4952-A555-2BF9E01E832B}" srcOrd="0" destOrd="0" presId="urn:microsoft.com/office/officeart/2008/layout/HorizontalMultiLevelHierarchy"/>
    <dgm:cxn modelId="{59F539B1-2B27-4173-99B5-F49401783C30}" type="presOf" srcId="{8774DDA7-E1F7-4894-B923-AD4420C6BD63}" destId="{C8581993-6E49-48BF-B267-7DB54751B0DB}" srcOrd="0" destOrd="0" presId="urn:microsoft.com/office/officeart/2008/layout/HorizontalMultiLevelHierarchy"/>
    <dgm:cxn modelId="{CE261BB5-6A04-4CD7-810C-1B1B3669FC76}" srcId="{88504469-0BC3-45B3-A47C-1A0819D71F90}" destId="{7587223A-A1C9-4C62-A6E3-A3A113622BF9}" srcOrd="0" destOrd="0" parTransId="{2B9D260F-1331-47FE-B158-678F44A64811}" sibTransId="{EC6B641A-2A0D-44E0-A805-0C0E7F65A2A4}"/>
    <dgm:cxn modelId="{BE71E6C4-F970-42FC-9AA4-89F953CAF850}" type="presOf" srcId="{918D2EB2-FC79-41BB-B887-E978C9248F8B}" destId="{3AD0B8FB-85B3-422A-AD0A-71D606819349}" srcOrd="0" destOrd="0" presId="urn:microsoft.com/office/officeart/2008/layout/HorizontalMultiLevelHierarchy"/>
    <dgm:cxn modelId="{157987C7-E567-44B9-9C18-1D5B1BDCEB65}" srcId="{88504469-0BC3-45B3-A47C-1A0819D71F90}" destId="{6A1302A7-63EC-4694-90E3-3E97604B2FDE}" srcOrd="1" destOrd="0" parTransId="{7E8138B2-EA4A-42C3-94FE-C24BD6B2BB66}" sibTransId="{BF2BE295-F775-4132-A316-79BD524CBAD6}"/>
    <dgm:cxn modelId="{C82E8CCA-CA83-441F-BF3E-D386887688EE}" type="presOf" srcId="{0C0E8D7D-7248-4AB2-BB58-CBED6BC16F36}" destId="{8D576E0C-B180-4513-9480-0F55B1676F4A}" srcOrd="0" destOrd="0" presId="urn:microsoft.com/office/officeart/2008/layout/HorizontalMultiLevelHierarchy"/>
    <dgm:cxn modelId="{CB7C42D1-4648-49B9-8447-3D769FD3EDD8}" type="presOf" srcId="{0C0E8D7D-7248-4AB2-BB58-CBED6BC16F36}" destId="{28369DEC-06F9-4F0F-A385-0DC337BA7272}" srcOrd="1" destOrd="0" presId="urn:microsoft.com/office/officeart/2008/layout/HorizontalMultiLevelHierarchy"/>
    <dgm:cxn modelId="{33390AD6-772C-49BC-B58B-4F0B77B92719}" srcId="{EB5A0EA3-136C-4505-BD32-AC9FDF63D92E}" destId="{88504469-0BC3-45B3-A47C-1A0819D71F90}" srcOrd="0" destOrd="0" parTransId="{A106F9B7-9E19-4FC6-8396-95D2A18FF226}" sibTransId="{CDB161D6-2589-4BFD-8AB9-D879CA8B878F}"/>
    <dgm:cxn modelId="{FA25C4DE-C962-4E4B-B6BB-3CACDADA9BB9}" type="presOf" srcId="{7587223A-A1C9-4C62-A6E3-A3A113622BF9}" destId="{3DF3388A-A904-46B0-AA38-C3DD6BA87C30}" srcOrd="0" destOrd="0" presId="urn:microsoft.com/office/officeart/2008/layout/HorizontalMultiLevelHierarchy"/>
    <dgm:cxn modelId="{561C11E9-B81A-4FDC-AA57-DFF0566604F4}" srcId="{88504469-0BC3-45B3-A47C-1A0819D71F90}" destId="{8774DDA7-E1F7-4894-B923-AD4420C6BD63}" srcOrd="3" destOrd="0" parTransId="{0C0E8D7D-7248-4AB2-BB58-CBED6BC16F36}" sibTransId="{DAB71C41-E7E4-44F3-85B7-6C1575DC46AF}"/>
    <dgm:cxn modelId="{2EEC63F1-77B4-4F04-98CE-17E9194D41B2}" type="presOf" srcId="{EB5A0EA3-136C-4505-BD32-AC9FDF63D92E}" destId="{9A74BE63-A90E-4D91-A998-F823835E092B}" srcOrd="0" destOrd="0" presId="urn:microsoft.com/office/officeart/2008/layout/HorizontalMultiLevelHierarchy"/>
    <dgm:cxn modelId="{DE807625-0E75-4825-BE5E-8409A8DD77D0}" type="presParOf" srcId="{9A74BE63-A90E-4D91-A998-F823835E092B}" destId="{48DC7F08-19BC-4005-8E92-5044C0E78B56}" srcOrd="0" destOrd="0" presId="urn:microsoft.com/office/officeart/2008/layout/HorizontalMultiLevelHierarchy"/>
    <dgm:cxn modelId="{BF385D47-0371-4426-86D7-F3564D5450CF}" type="presParOf" srcId="{48DC7F08-19BC-4005-8E92-5044C0E78B56}" destId="{243D30D0-EC30-4952-A555-2BF9E01E832B}" srcOrd="0" destOrd="0" presId="urn:microsoft.com/office/officeart/2008/layout/HorizontalMultiLevelHierarchy"/>
    <dgm:cxn modelId="{DF120DFC-EC94-4F30-AD49-30704F8F2DB3}" type="presParOf" srcId="{48DC7F08-19BC-4005-8E92-5044C0E78B56}" destId="{FA7CB3BA-DEF0-4A0C-AB32-5ADAB4EF8FB9}" srcOrd="1" destOrd="0" presId="urn:microsoft.com/office/officeart/2008/layout/HorizontalMultiLevelHierarchy"/>
    <dgm:cxn modelId="{2DC52D20-6078-4DA0-BAE9-DA4523F14BE5}" type="presParOf" srcId="{FA7CB3BA-DEF0-4A0C-AB32-5ADAB4EF8FB9}" destId="{0BEA10EF-5465-4DC6-BC70-17696BA43C44}" srcOrd="0" destOrd="0" presId="urn:microsoft.com/office/officeart/2008/layout/HorizontalMultiLevelHierarchy"/>
    <dgm:cxn modelId="{6907A214-D04E-4FED-9CAA-CB895156F34A}" type="presParOf" srcId="{0BEA10EF-5465-4DC6-BC70-17696BA43C44}" destId="{E684FCE8-2C97-4DA0-9990-4D2A8DC5D1CF}" srcOrd="0" destOrd="0" presId="urn:microsoft.com/office/officeart/2008/layout/HorizontalMultiLevelHierarchy"/>
    <dgm:cxn modelId="{BB0E2BF9-A57F-4EDF-909B-053F41A64FB8}" type="presParOf" srcId="{FA7CB3BA-DEF0-4A0C-AB32-5ADAB4EF8FB9}" destId="{1D9999C3-B4A9-40DF-9133-98C3D2C54DE3}" srcOrd="1" destOrd="0" presId="urn:microsoft.com/office/officeart/2008/layout/HorizontalMultiLevelHierarchy"/>
    <dgm:cxn modelId="{E33D4816-94C7-4DF5-BFB6-B9710E95ABA0}" type="presParOf" srcId="{1D9999C3-B4A9-40DF-9133-98C3D2C54DE3}" destId="{3DF3388A-A904-46B0-AA38-C3DD6BA87C30}" srcOrd="0" destOrd="0" presId="urn:microsoft.com/office/officeart/2008/layout/HorizontalMultiLevelHierarchy"/>
    <dgm:cxn modelId="{F5B6F801-B46F-4BE1-8F2B-D7EED30394C6}" type="presParOf" srcId="{1D9999C3-B4A9-40DF-9133-98C3D2C54DE3}" destId="{ABD739D6-D521-4AD4-A420-30A96B6E59B3}" srcOrd="1" destOrd="0" presId="urn:microsoft.com/office/officeart/2008/layout/HorizontalMultiLevelHierarchy"/>
    <dgm:cxn modelId="{2223F421-3491-46ED-B9EF-A9185E4BF8A7}" type="presParOf" srcId="{FA7CB3BA-DEF0-4A0C-AB32-5ADAB4EF8FB9}" destId="{EA08B05D-08C1-4780-86A5-6853F38132F1}" srcOrd="2" destOrd="0" presId="urn:microsoft.com/office/officeart/2008/layout/HorizontalMultiLevelHierarchy"/>
    <dgm:cxn modelId="{17551465-827B-4F6D-A658-7F971437A49D}" type="presParOf" srcId="{EA08B05D-08C1-4780-86A5-6853F38132F1}" destId="{71A82E67-4E61-45A5-B796-A135B677727C}" srcOrd="0" destOrd="0" presId="urn:microsoft.com/office/officeart/2008/layout/HorizontalMultiLevelHierarchy"/>
    <dgm:cxn modelId="{A368294B-B229-43F7-8CE1-59D7399AF3BC}" type="presParOf" srcId="{FA7CB3BA-DEF0-4A0C-AB32-5ADAB4EF8FB9}" destId="{9BABF86D-7F37-4DA4-B70E-A9357FC72E86}" srcOrd="3" destOrd="0" presId="urn:microsoft.com/office/officeart/2008/layout/HorizontalMultiLevelHierarchy"/>
    <dgm:cxn modelId="{17FFBF85-5EA0-45E9-B5C7-5A80CFE27444}" type="presParOf" srcId="{9BABF86D-7F37-4DA4-B70E-A9357FC72E86}" destId="{E02D9E4E-8B35-43B2-8076-36239C2D7939}" srcOrd="0" destOrd="0" presId="urn:microsoft.com/office/officeart/2008/layout/HorizontalMultiLevelHierarchy"/>
    <dgm:cxn modelId="{61AB3777-C2CB-484C-9F0B-F1E9F5CDC4EB}" type="presParOf" srcId="{9BABF86D-7F37-4DA4-B70E-A9357FC72E86}" destId="{ED973838-6504-43DD-9533-A93D4FAA1885}" srcOrd="1" destOrd="0" presId="urn:microsoft.com/office/officeart/2008/layout/HorizontalMultiLevelHierarchy"/>
    <dgm:cxn modelId="{B9761776-EC20-4FE9-9842-55D96DB1CC0E}" type="presParOf" srcId="{FA7CB3BA-DEF0-4A0C-AB32-5ADAB4EF8FB9}" destId="{346E570B-98BB-470A-B130-78FA9616DFF7}" srcOrd="4" destOrd="0" presId="urn:microsoft.com/office/officeart/2008/layout/HorizontalMultiLevelHierarchy"/>
    <dgm:cxn modelId="{2103A9BE-770A-44F6-A7E1-E3C07FEFA302}" type="presParOf" srcId="{346E570B-98BB-470A-B130-78FA9616DFF7}" destId="{9F1217F0-7B44-414C-8AF6-9C0BB6C118D5}" srcOrd="0" destOrd="0" presId="urn:microsoft.com/office/officeart/2008/layout/HorizontalMultiLevelHierarchy"/>
    <dgm:cxn modelId="{CBD493FB-CD7D-4766-99F6-8E1D9EAA9B09}" type="presParOf" srcId="{FA7CB3BA-DEF0-4A0C-AB32-5ADAB4EF8FB9}" destId="{00A21AA6-5A53-4D03-9DC2-2D4FE09EAC89}" srcOrd="5" destOrd="0" presId="urn:microsoft.com/office/officeart/2008/layout/HorizontalMultiLevelHierarchy"/>
    <dgm:cxn modelId="{8C16F0A2-A91C-4EA7-A6A9-910E29E812F1}" type="presParOf" srcId="{00A21AA6-5A53-4D03-9DC2-2D4FE09EAC89}" destId="{3AD0B8FB-85B3-422A-AD0A-71D606819349}" srcOrd="0" destOrd="0" presId="urn:microsoft.com/office/officeart/2008/layout/HorizontalMultiLevelHierarchy"/>
    <dgm:cxn modelId="{EAFBBD91-9E37-4819-8A31-787D8657EA54}" type="presParOf" srcId="{00A21AA6-5A53-4D03-9DC2-2D4FE09EAC89}" destId="{EA1F99CD-CDF2-4CCA-8E69-7A804C7219F2}" srcOrd="1" destOrd="0" presId="urn:microsoft.com/office/officeart/2008/layout/HorizontalMultiLevelHierarchy"/>
    <dgm:cxn modelId="{B0550AA4-3259-4064-AE6C-4215E9BDEAB6}" type="presParOf" srcId="{FA7CB3BA-DEF0-4A0C-AB32-5ADAB4EF8FB9}" destId="{8D576E0C-B180-4513-9480-0F55B1676F4A}" srcOrd="6" destOrd="0" presId="urn:microsoft.com/office/officeart/2008/layout/HorizontalMultiLevelHierarchy"/>
    <dgm:cxn modelId="{960361FC-452B-4FB9-9F73-EE0254F4C46D}" type="presParOf" srcId="{8D576E0C-B180-4513-9480-0F55B1676F4A}" destId="{28369DEC-06F9-4F0F-A385-0DC337BA7272}" srcOrd="0" destOrd="0" presId="urn:microsoft.com/office/officeart/2008/layout/HorizontalMultiLevelHierarchy"/>
    <dgm:cxn modelId="{39EFEBD9-6A78-4E8C-ABDB-3379053018EE}" type="presParOf" srcId="{FA7CB3BA-DEF0-4A0C-AB32-5ADAB4EF8FB9}" destId="{B843B302-3E4B-4FC8-87D7-52C21191B740}" srcOrd="7" destOrd="0" presId="urn:microsoft.com/office/officeart/2008/layout/HorizontalMultiLevelHierarchy"/>
    <dgm:cxn modelId="{32C556F0-BFE4-4702-9032-CCEE374E194F}" type="presParOf" srcId="{B843B302-3E4B-4FC8-87D7-52C21191B740}" destId="{C8581993-6E49-48BF-B267-7DB54751B0DB}" srcOrd="0" destOrd="0" presId="urn:microsoft.com/office/officeart/2008/layout/HorizontalMultiLevelHierarchy"/>
    <dgm:cxn modelId="{5DA47E06-FAB2-4C49-8997-44DA28678356}" type="presParOf" srcId="{B843B302-3E4B-4FC8-87D7-52C21191B740}" destId="{F6E2465D-4AE0-42FC-B85B-C80B4ECD3B1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3562AA-0DAE-4304-875A-DB9E28EDA87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tr-TR"/>
        </a:p>
      </dgm:t>
    </dgm:pt>
    <dgm:pt modelId="{BC0048DF-5953-4A74-813B-2994C2569C64}">
      <dgm:prSet/>
      <dgm:spPr>
        <a:solidFill>
          <a:schemeClr val="accent1">
            <a:lumMod val="50000"/>
          </a:schemeClr>
        </a:solidFill>
      </dgm:spPr>
      <dgm:t>
        <a:bodyPr/>
        <a:lstStyle/>
        <a:p>
          <a:pPr rtl="0"/>
          <a:r>
            <a:rPr lang="tr-TR" dirty="0"/>
            <a:t>Kayıt Numarası</a:t>
          </a:r>
        </a:p>
      </dgm:t>
    </dgm:pt>
    <dgm:pt modelId="{DB4EB1CE-1123-4380-9357-6FC459497A02}" type="parTrans" cxnId="{1A63F4B1-10D7-49E9-92E9-1DE93A50CEDA}">
      <dgm:prSet/>
      <dgm:spPr/>
      <dgm:t>
        <a:bodyPr/>
        <a:lstStyle/>
        <a:p>
          <a:endParaRPr lang="tr-TR"/>
        </a:p>
      </dgm:t>
    </dgm:pt>
    <dgm:pt modelId="{1AE86A89-D19A-406F-B1DA-9FBBBD381225}" type="sibTrans" cxnId="{1A63F4B1-10D7-49E9-92E9-1DE93A50CEDA}">
      <dgm:prSet/>
      <dgm:spPr/>
      <dgm:t>
        <a:bodyPr/>
        <a:lstStyle/>
        <a:p>
          <a:endParaRPr lang="tr-TR"/>
        </a:p>
      </dgm:t>
    </dgm:pt>
    <dgm:pt modelId="{34D754B3-F024-447B-892F-322909DBA316}">
      <dgm:prSet custT="1"/>
      <dgm:spPr>
        <a:solidFill>
          <a:schemeClr val="accent6">
            <a:lumMod val="75000"/>
          </a:schemeClr>
        </a:solidFill>
      </dgm:spPr>
      <dgm:t>
        <a:bodyPr/>
        <a:lstStyle/>
        <a:p>
          <a:pPr rtl="0"/>
          <a:r>
            <a:rPr lang="tr-TR" sz="2000" dirty="0"/>
            <a:t>İleri Eğitim </a:t>
          </a:r>
        </a:p>
        <a:p>
          <a:pPr rtl="0"/>
          <a:r>
            <a:rPr lang="tr-TR" sz="2000" dirty="0"/>
            <a:t>+</a:t>
          </a:r>
        </a:p>
        <a:p>
          <a:pPr rtl="0"/>
          <a:r>
            <a:rPr lang="tr-TR" sz="2000" dirty="0"/>
            <a:t> Sınav</a:t>
          </a:r>
        </a:p>
      </dgm:t>
    </dgm:pt>
    <dgm:pt modelId="{613C1BF7-601A-4207-B316-30B44A781670}" type="parTrans" cxnId="{0E6CA077-AC76-43D7-9069-52691E395D08}">
      <dgm:prSet/>
      <dgm:spPr>
        <a:solidFill>
          <a:schemeClr val="accent1">
            <a:lumMod val="50000"/>
          </a:schemeClr>
        </a:solidFill>
      </dgm:spPr>
      <dgm:t>
        <a:bodyPr/>
        <a:lstStyle/>
        <a:p>
          <a:endParaRPr lang="tr-TR"/>
        </a:p>
      </dgm:t>
    </dgm:pt>
    <dgm:pt modelId="{A0F6BF4F-D2B3-4FA7-8D77-BF1B5A261697}" type="sibTrans" cxnId="{0E6CA077-AC76-43D7-9069-52691E395D08}">
      <dgm:prSet/>
      <dgm:spPr/>
      <dgm:t>
        <a:bodyPr/>
        <a:lstStyle/>
        <a:p>
          <a:endParaRPr lang="tr-TR"/>
        </a:p>
      </dgm:t>
    </dgm:pt>
    <dgm:pt modelId="{C45CA418-7793-49A2-A9D6-BF4F36F35736}">
      <dgm:prSet custT="1"/>
      <dgm:spPr>
        <a:solidFill>
          <a:schemeClr val="accent6">
            <a:lumMod val="75000"/>
          </a:schemeClr>
        </a:solidFill>
      </dgm:spPr>
      <dgm:t>
        <a:bodyPr/>
        <a:lstStyle/>
        <a:p>
          <a:pPr rtl="0"/>
          <a:r>
            <a:rPr lang="tr-TR" sz="1800" dirty="0"/>
            <a:t>Tanınmış Eğitim Sağlayıcı (RTP) Eğitimi</a:t>
          </a:r>
        </a:p>
        <a:p>
          <a:pPr rtl="0"/>
          <a:r>
            <a:rPr lang="tr-TR" sz="1800" dirty="0"/>
            <a:t>+</a:t>
          </a:r>
        </a:p>
        <a:p>
          <a:pPr rtl="0"/>
          <a:r>
            <a:rPr lang="tr-TR" sz="1800" dirty="0"/>
            <a:t>Sınav</a:t>
          </a:r>
        </a:p>
      </dgm:t>
    </dgm:pt>
    <dgm:pt modelId="{F4F351DE-038C-4A90-85B8-491B5126D41F}" type="parTrans" cxnId="{7D8FC100-3D40-4C1F-AADF-B3E9B0FC7C0C}">
      <dgm:prSet/>
      <dgm:spPr>
        <a:solidFill>
          <a:schemeClr val="accent1">
            <a:lumMod val="50000"/>
          </a:schemeClr>
        </a:solidFill>
      </dgm:spPr>
      <dgm:t>
        <a:bodyPr/>
        <a:lstStyle/>
        <a:p>
          <a:endParaRPr lang="tr-TR"/>
        </a:p>
      </dgm:t>
    </dgm:pt>
    <dgm:pt modelId="{BCD6CFBC-5A17-4A58-A3AA-6926DDFAB69E}" type="sibTrans" cxnId="{7D8FC100-3D40-4C1F-AADF-B3E9B0FC7C0C}">
      <dgm:prSet/>
      <dgm:spPr/>
      <dgm:t>
        <a:bodyPr/>
        <a:lstStyle/>
        <a:p>
          <a:endParaRPr lang="tr-TR"/>
        </a:p>
      </dgm:t>
    </dgm:pt>
    <dgm:pt modelId="{2E00D0F3-17F6-4611-A97A-671E375D3950}">
      <dgm:prSet custT="1"/>
      <dgm:spPr>
        <a:solidFill>
          <a:schemeClr val="accent6">
            <a:lumMod val="75000"/>
          </a:schemeClr>
        </a:solidFill>
      </dgm:spPr>
      <dgm:t>
        <a:bodyPr/>
        <a:lstStyle/>
        <a:p>
          <a:pPr rtl="0"/>
          <a:r>
            <a:rPr lang="tr-TR" sz="1800" dirty="0"/>
            <a:t>Uluslararası Sertifika </a:t>
          </a:r>
        </a:p>
        <a:p>
          <a:pPr rtl="0"/>
          <a:r>
            <a:rPr lang="tr-TR" sz="1800" dirty="0"/>
            <a:t>+ </a:t>
          </a:r>
        </a:p>
        <a:p>
          <a:pPr rtl="0"/>
          <a:r>
            <a:rPr lang="tr-TR" sz="1800" dirty="0"/>
            <a:t>Genel Müdürlüğe Başvuru</a:t>
          </a:r>
        </a:p>
      </dgm:t>
    </dgm:pt>
    <dgm:pt modelId="{B1CCDB54-D96E-4D6F-ADD9-0B6D2AD8AF75}" type="parTrans" cxnId="{E401EE50-9313-4CB9-BD9D-1CF75E7FD506}">
      <dgm:prSet/>
      <dgm:spPr>
        <a:solidFill>
          <a:schemeClr val="accent1">
            <a:lumMod val="50000"/>
          </a:schemeClr>
        </a:solidFill>
      </dgm:spPr>
      <dgm:t>
        <a:bodyPr/>
        <a:lstStyle/>
        <a:p>
          <a:endParaRPr lang="tr-TR"/>
        </a:p>
      </dgm:t>
    </dgm:pt>
    <dgm:pt modelId="{7131AAC6-1194-44DD-8B52-5BC5E2E5A1C3}" type="sibTrans" cxnId="{E401EE50-9313-4CB9-BD9D-1CF75E7FD506}">
      <dgm:prSet/>
      <dgm:spPr/>
      <dgm:t>
        <a:bodyPr/>
        <a:lstStyle/>
        <a:p>
          <a:endParaRPr lang="tr-TR"/>
        </a:p>
      </dgm:t>
    </dgm:pt>
    <dgm:pt modelId="{5AE8559F-9103-4D5D-A584-E56FB3C13ADC}" type="pres">
      <dgm:prSet presAssocID="{9F3562AA-0DAE-4304-875A-DB9E28EDA87D}" presName="cycle" presStyleCnt="0">
        <dgm:presLayoutVars>
          <dgm:chMax val="1"/>
          <dgm:dir/>
          <dgm:animLvl val="ctr"/>
          <dgm:resizeHandles val="exact"/>
        </dgm:presLayoutVars>
      </dgm:prSet>
      <dgm:spPr/>
    </dgm:pt>
    <dgm:pt modelId="{5A8B08A3-F054-4B08-8BDE-A53555E23090}" type="pres">
      <dgm:prSet presAssocID="{BC0048DF-5953-4A74-813B-2994C2569C64}" presName="centerShape" presStyleLbl="node0" presStyleIdx="0" presStyleCnt="1"/>
      <dgm:spPr/>
    </dgm:pt>
    <dgm:pt modelId="{8A4C02D6-4C00-4771-91EA-0F273223B9A3}" type="pres">
      <dgm:prSet presAssocID="{B1CCDB54-D96E-4D6F-ADD9-0B6D2AD8AF75}" presName="parTrans" presStyleLbl="bgSibTrans2D1" presStyleIdx="0" presStyleCnt="3"/>
      <dgm:spPr/>
    </dgm:pt>
    <dgm:pt modelId="{4233D7F4-7BA4-4299-AA66-02627BE1EA2B}" type="pres">
      <dgm:prSet presAssocID="{2E00D0F3-17F6-4611-A97A-671E375D3950}" presName="node" presStyleLbl="node1" presStyleIdx="0" presStyleCnt="3" custScaleX="107428" custRadScaleRad="102116" custRadScaleInc="-10009">
        <dgm:presLayoutVars>
          <dgm:bulletEnabled val="1"/>
        </dgm:presLayoutVars>
      </dgm:prSet>
      <dgm:spPr/>
    </dgm:pt>
    <dgm:pt modelId="{88399280-5B68-48C1-BF6B-3A74CBDC30A1}" type="pres">
      <dgm:prSet presAssocID="{613C1BF7-601A-4207-B316-30B44A781670}" presName="parTrans" presStyleLbl="bgSibTrans2D1" presStyleIdx="1" presStyleCnt="3"/>
      <dgm:spPr/>
    </dgm:pt>
    <dgm:pt modelId="{205F9884-F8CF-4933-9977-CD7B71B71D30}" type="pres">
      <dgm:prSet presAssocID="{34D754B3-F024-447B-892F-322909DBA316}" presName="node" presStyleLbl="node1" presStyleIdx="1" presStyleCnt="3" custScaleX="108256" custRadScaleRad="96909">
        <dgm:presLayoutVars>
          <dgm:bulletEnabled val="1"/>
        </dgm:presLayoutVars>
      </dgm:prSet>
      <dgm:spPr/>
    </dgm:pt>
    <dgm:pt modelId="{085E3937-55DD-4C8E-99B0-CECD9ECE8DE4}" type="pres">
      <dgm:prSet presAssocID="{F4F351DE-038C-4A90-85B8-491B5126D41F}" presName="parTrans" presStyleLbl="bgSibTrans2D1" presStyleIdx="2" presStyleCnt="3"/>
      <dgm:spPr/>
    </dgm:pt>
    <dgm:pt modelId="{282AC821-8ABF-41AD-8903-E14FBDAECA5C}" type="pres">
      <dgm:prSet presAssocID="{C45CA418-7793-49A2-A9D6-BF4F36F35736}" presName="node" presStyleLbl="node1" presStyleIdx="2" presStyleCnt="3" custScaleX="107619" custRadScaleRad="104687" custRadScaleInc="9488">
        <dgm:presLayoutVars>
          <dgm:bulletEnabled val="1"/>
        </dgm:presLayoutVars>
      </dgm:prSet>
      <dgm:spPr/>
    </dgm:pt>
  </dgm:ptLst>
  <dgm:cxnLst>
    <dgm:cxn modelId="{7D8FC100-3D40-4C1F-AADF-B3E9B0FC7C0C}" srcId="{BC0048DF-5953-4A74-813B-2994C2569C64}" destId="{C45CA418-7793-49A2-A9D6-BF4F36F35736}" srcOrd="2" destOrd="0" parTransId="{F4F351DE-038C-4A90-85B8-491B5126D41F}" sibTransId="{BCD6CFBC-5A17-4A58-A3AA-6926DDFAB69E}"/>
    <dgm:cxn modelId="{7723C91C-DD28-400B-9184-88FE305511DB}" type="presOf" srcId="{613C1BF7-601A-4207-B316-30B44A781670}" destId="{88399280-5B68-48C1-BF6B-3A74CBDC30A1}" srcOrd="0" destOrd="0" presId="urn:microsoft.com/office/officeart/2005/8/layout/radial4"/>
    <dgm:cxn modelId="{03F2E527-6668-4C10-B4DB-387D9A466808}" type="presOf" srcId="{C45CA418-7793-49A2-A9D6-BF4F36F35736}" destId="{282AC821-8ABF-41AD-8903-E14FBDAECA5C}" srcOrd="0" destOrd="0" presId="urn:microsoft.com/office/officeart/2005/8/layout/radial4"/>
    <dgm:cxn modelId="{7CEA182D-D190-4A2F-B21E-464A9DBA2939}" type="presOf" srcId="{F4F351DE-038C-4A90-85B8-491B5126D41F}" destId="{085E3937-55DD-4C8E-99B0-CECD9ECE8DE4}" srcOrd="0" destOrd="0" presId="urn:microsoft.com/office/officeart/2005/8/layout/radial4"/>
    <dgm:cxn modelId="{E401EE50-9313-4CB9-BD9D-1CF75E7FD506}" srcId="{BC0048DF-5953-4A74-813B-2994C2569C64}" destId="{2E00D0F3-17F6-4611-A97A-671E375D3950}" srcOrd="0" destOrd="0" parTransId="{B1CCDB54-D96E-4D6F-ADD9-0B6D2AD8AF75}" sibTransId="{7131AAC6-1194-44DD-8B52-5BC5E2E5A1C3}"/>
    <dgm:cxn modelId="{0E6CA077-AC76-43D7-9069-52691E395D08}" srcId="{BC0048DF-5953-4A74-813B-2994C2569C64}" destId="{34D754B3-F024-447B-892F-322909DBA316}" srcOrd="1" destOrd="0" parTransId="{613C1BF7-601A-4207-B316-30B44A781670}" sibTransId="{A0F6BF4F-D2B3-4FA7-8D77-BF1B5A261697}"/>
    <dgm:cxn modelId="{9D5FA879-1962-461D-967C-7C21B1C33BA5}" type="presOf" srcId="{9F3562AA-0DAE-4304-875A-DB9E28EDA87D}" destId="{5AE8559F-9103-4D5D-A584-E56FB3C13ADC}" srcOrd="0" destOrd="0" presId="urn:microsoft.com/office/officeart/2005/8/layout/radial4"/>
    <dgm:cxn modelId="{36242CA9-83A8-496A-9E61-7AE35A03C150}" type="presOf" srcId="{2E00D0F3-17F6-4611-A97A-671E375D3950}" destId="{4233D7F4-7BA4-4299-AA66-02627BE1EA2B}" srcOrd="0" destOrd="0" presId="urn:microsoft.com/office/officeart/2005/8/layout/radial4"/>
    <dgm:cxn modelId="{1A63F4B1-10D7-49E9-92E9-1DE93A50CEDA}" srcId="{9F3562AA-0DAE-4304-875A-DB9E28EDA87D}" destId="{BC0048DF-5953-4A74-813B-2994C2569C64}" srcOrd="0" destOrd="0" parTransId="{DB4EB1CE-1123-4380-9357-6FC459497A02}" sibTransId="{1AE86A89-D19A-406F-B1DA-9FBBBD381225}"/>
    <dgm:cxn modelId="{0B0DBBBD-361A-44D0-9D28-0A54696FDBAC}" type="presOf" srcId="{34D754B3-F024-447B-892F-322909DBA316}" destId="{205F9884-F8CF-4933-9977-CD7B71B71D30}" srcOrd="0" destOrd="0" presId="urn:microsoft.com/office/officeart/2005/8/layout/radial4"/>
    <dgm:cxn modelId="{C60091E1-26EF-4B78-86AA-FE2B749C193B}" type="presOf" srcId="{BC0048DF-5953-4A74-813B-2994C2569C64}" destId="{5A8B08A3-F054-4B08-8BDE-A53555E23090}" srcOrd="0" destOrd="0" presId="urn:microsoft.com/office/officeart/2005/8/layout/radial4"/>
    <dgm:cxn modelId="{A4060DF0-5048-49AC-BF77-05FE231E6E27}" type="presOf" srcId="{B1CCDB54-D96E-4D6F-ADD9-0B6D2AD8AF75}" destId="{8A4C02D6-4C00-4771-91EA-0F273223B9A3}" srcOrd="0" destOrd="0" presId="urn:microsoft.com/office/officeart/2005/8/layout/radial4"/>
    <dgm:cxn modelId="{DCEC621F-2267-4BB1-8D39-FAA4D73D7EF4}" type="presParOf" srcId="{5AE8559F-9103-4D5D-A584-E56FB3C13ADC}" destId="{5A8B08A3-F054-4B08-8BDE-A53555E23090}" srcOrd="0" destOrd="0" presId="urn:microsoft.com/office/officeart/2005/8/layout/radial4"/>
    <dgm:cxn modelId="{3A0265EE-E0D5-472A-A7DB-9B58EB49F5A6}" type="presParOf" srcId="{5AE8559F-9103-4D5D-A584-E56FB3C13ADC}" destId="{8A4C02D6-4C00-4771-91EA-0F273223B9A3}" srcOrd="1" destOrd="0" presId="urn:microsoft.com/office/officeart/2005/8/layout/radial4"/>
    <dgm:cxn modelId="{947812DA-E2CC-4A9B-88CC-82BE846DC32D}" type="presParOf" srcId="{5AE8559F-9103-4D5D-A584-E56FB3C13ADC}" destId="{4233D7F4-7BA4-4299-AA66-02627BE1EA2B}" srcOrd="2" destOrd="0" presId="urn:microsoft.com/office/officeart/2005/8/layout/radial4"/>
    <dgm:cxn modelId="{2C8C3935-DACF-49D1-860C-D74CF9A1F3BD}" type="presParOf" srcId="{5AE8559F-9103-4D5D-A584-E56FB3C13ADC}" destId="{88399280-5B68-48C1-BF6B-3A74CBDC30A1}" srcOrd="3" destOrd="0" presId="urn:microsoft.com/office/officeart/2005/8/layout/radial4"/>
    <dgm:cxn modelId="{4331CC34-C5B5-427C-86C9-A8E6CED7AF84}" type="presParOf" srcId="{5AE8559F-9103-4D5D-A584-E56FB3C13ADC}" destId="{205F9884-F8CF-4933-9977-CD7B71B71D30}" srcOrd="4" destOrd="0" presId="urn:microsoft.com/office/officeart/2005/8/layout/radial4"/>
    <dgm:cxn modelId="{05BF26A1-1D64-4847-9A92-7D349C0F7BFC}" type="presParOf" srcId="{5AE8559F-9103-4D5D-A584-E56FB3C13ADC}" destId="{085E3937-55DD-4C8E-99B0-CECD9ECE8DE4}" srcOrd="5" destOrd="0" presId="urn:microsoft.com/office/officeart/2005/8/layout/radial4"/>
    <dgm:cxn modelId="{E24E64D8-B388-49C0-9A94-1E5D67101227}" type="presParOf" srcId="{5AE8559F-9103-4D5D-A584-E56FB3C13ADC}" destId="{282AC821-8ABF-41AD-8903-E14FBDAECA5C}"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BC4100-1BB7-4838-B6B8-B72CFD15EF79}" type="doc">
      <dgm:prSet loTypeId="urn:microsoft.com/office/officeart/2005/8/layout/hProcess9" loCatId="process" qsTypeId="urn:microsoft.com/office/officeart/2005/8/quickstyle/3d3" qsCatId="3D" csTypeId="urn:microsoft.com/office/officeart/2005/8/colors/accent5_2" csCatId="accent5"/>
      <dgm:spPr/>
      <dgm:t>
        <a:bodyPr/>
        <a:lstStyle/>
        <a:p>
          <a:endParaRPr lang="tr-TR"/>
        </a:p>
      </dgm:t>
    </dgm:pt>
    <dgm:pt modelId="{A2962D5D-1B27-46D6-BA72-8C3F8BA3F945}">
      <dgm:prSet/>
      <dgm:spPr/>
      <dgm:t>
        <a:bodyPr/>
        <a:lstStyle/>
        <a:p>
          <a:pPr rtl="0"/>
          <a:r>
            <a:rPr lang="tr-TR"/>
            <a:t>Kamu Kurum ve Kuruluşları</a:t>
          </a:r>
        </a:p>
      </dgm:t>
    </dgm:pt>
    <dgm:pt modelId="{B4B6085C-FA10-40A9-B28D-DBE95B8B1C8A}" type="parTrans" cxnId="{E638CFD5-57E4-4D63-AA7B-165763E2BA86}">
      <dgm:prSet/>
      <dgm:spPr/>
      <dgm:t>
        <a:bodyPr/>
        <a:lstStyle/>
        <a:p>
          <a:endParaRPr lang="tr-TR"/>
        </a:p>
      </dgm:t>
    </dgm:pt>
    <dgm:pt modelId="{BB0A3E1B-8C50-43B4-9C8A-70963E6A6347}" type="sibTrans" cxnId="{E638CFD5-57E4-4D63-AA7B-165763E2BA86}">
      <dgm:prSet/>
      <dgm:spPr/>
      <dgm:t>
        <a:bodyPr/>
        <a:lstStyle/>
        <a:p>
          <a:endParaRPr lang="tr-TR"/>
        </a:p>
      </dgm:t>
    </dgm:pt>
    <dgm:pt modelId="{92669E8D-AE28-4F66-BB35-1F4BC6379DF2}">
      <dgm:prSet/>
      <dgm:spPr/>
      <dgm:t>
        <a:bodyPr/>
        <a:lstStyle/>
        <a:p>
          <a:pPr rtl="0"/>
          <a:r>
            <a:rPr lang="tr-TR" dirty="0"/>
            <a:t>Meslek Odaları</a:t>
          </a:r>
        </a:p>
      </dgm:t>
    </dgm:pt>
    <dgm:pt modelId="{5ABB5DC5-168B-44F7-8696-EF60A9D79450}" type="parTrans" cxnId="{358C043D-07E9-41D1-88CC-51803AD62807}">
      <dgm:prSet/>
      <dgm:spPr/>
      <dgm:t>
        <a:bodyPr/>
        <a:lstStyle/>
        <a:p>
          <a:endParaRPr lang="tr-TR"/>
        </a:p>
      </dgm:t>
    </dgm:pt>
    <dgm:pt modelId="{DAB32C54-6E95-4FF8-A0CC-A0AC012C9786}" type="sibTrans" cxnId="{358C043D-07E9-41D1-88CC-51803AD62807}">
      <dgm:prSet/>
      <dgm:spPr/>
      <dgm:t>
        <a:bodyPr/>
        <a:lstStyle/>
        <a:p>
          <a:endParaRPr lang="tr-TR"/>
        </a:p>
      </dgm:t>
    </dgm:pt>
    <dgm:pt modelId="{28745C1C-A5DB-4246-8AC5-2A784E5A03CD}">
      <dgm:prSet/>
      <dgm:spPr/>
      <dgm:t>
        <a:bodyPr/>
        <a:lstStyle/>
        <a:p>
          <a:pPr rtl="0"/>
          <a:r>
            <a:rPr lang="tr-TR" dirty="0"/>
            <a:t>Tanınmış Eğitim Sağlayıcılar</a:t>
          </a:r>
        </a:p>
      </dgm:t>
    </dgm:pt>
    <dgm:pt modelId="{C0AEB0FB-3504-47F6-948B-D7E176F17421}" type="parTrans" cxnId="{815F5F47-A57C-499A-8681-1EAD03F97160}">
      <dgm:prSet/>
      <dgm:spPr/>
      <dgm:t>
        <a:bodyPr/>
        <a:lstStyle/>
        <a:p>
          <a:endParaRPr lang="tr-TR"/>
        </a:p>
      </dgm:t>
    </dgm:pt>
    <dgm:pt modelId="{D805C3F9-DEE6-47AF-93AC-CC9EF5357B37}" type="sibTrans" cxnId="{815F5F47-A57C-499A-8681-1EAD03F97160}">
      <dgm:prSet/>
      <dgm:spPr/>
      <dgm:t>
        <a:bodyPr/>
        <a:lstStyle/>
        <a:p>
          <a:endParaRPr lang="tr-TR"/>
        </a:p>
      </dgm:t>
    </dgm:pt>
    <dgm:pt modelId="{390FBA52-7436-4BA2-AB85-EFD3493B422B}" type="pres">
      <dgm:prSet presAssocID="{4DBC4100-1BB7-4838-B6B8-B72CFD15EF79}" presName="CompostProcess" presStyleCnt="0">
        <dgm:presLayoutVars>
          <dgm:dir/>
          <dgm:resizeHandles val="exact"/>
        </dgm:presLayoutVars>
      </dgm:prSet>
      <dgm:spPr/>
    </dgm:pt>
    <dgm:pt modelId="{CE6295DB-61F0-4722-A550-A3486B962815}" type="pres">
      <dgm:prSet presAssocID="{4DBC4100-1BB7-4838-B6B8-B72CFD15EF79}" presName="arrow" presStyleLbl="bgShp" presStyleIdx="0" presStyleCnt="1"/>
      <dgm:spPr/>
    </dgm:pt>
    <dgm:pt modelId="{71A4DED8-6517-4715-B879-47F3930C6F58}" type="pres">
      <dgm:prSet presAssocID="{4DBC4100-1BB7-4838-B6B8-B72CFD15EF79}" presName="linearProcess" presStyleCnt="0"/>
      <dgm:spPr/>
    </dgm:pt>
    <dgm:pt modelId="{774BF731-C4D2-4CA6-8D6D-D1BF4627DDC1}" type="pres">
      <dgm:prSet presAssocID="{A2962D5D-1B27-46D6-BA72-8C3F8BA3F945}" presName="textNode" presStyleLbl="node1" presStyleIdx="0" presStyleCnt="3">
        <dgm:presLayoutVars>
          <dgm:bulletEnabled val="1"/>
        </dgm:presLayoutVars>
      </dgm:prSet>
      <dgm:spPr/>
    </dgm:pt>
    <dgm:pt modelId="{61B104A7-C2EA-4239-BA7B-C8807388D37E}" type="pres">
      <dgm:prSet presAssocID="{BB0A3E1B-8C50-43B4-9C8A-70963E6A6347}" presName="sibTrans" presStyleCnt="0"/>
      <dgm:spPr/>
    </dgm:pt>
    <dgm:pt modelId="{040F8481-9636-4A01-98E9-25D15A3DC260}" type="pres">
      <dgm:prSet presAssocID="{92669E8D-AE28-4F66-BB35-1F4BC6379DF2}" presName="textNode" presStyleLbl="node1" presStyleIdx="1" presStyleCnt="3">
        <dgm:presLayoutVars>
          <dgm:bulletEnabled val="1"/>
        </dgm:presLayoutVars>
      </dgm:prSet>
      <dgm:spPr/>
    </dgm:pt>
    <dgm:pt modelId="{BACB2522-B910-4DFF-9A91-1DC0ACAEAC41}" type="pres">
      <dgm:prSet presAssocID="{DAB32C54-6E95-4FF8-A0CC-A0AC012C9786}" presName="sibTrans" presStyleCnt="0"/>
      <dgm:spPr/>
    </dgm:pt>
    <dgm:pt modelId="{67347896-7991-49D5-8FA9-A1781DBFD49C}" type="pres">
      <dgm:prSet presAssocID="{28745C1C-A5DB-4246-8AC5-2A784E5A03CD}" presName="textNode" presStyleLbl="node1" presStyleIdx="2" presStyleCnt="3">
        <dgm:presLayoutVars>
          <dgm:bulletEnabled val="1"/>
        </dgm:presLayoutVars>
      </dgm:prSet>
      <dgm:spPr/>
    </dgm:pt>
  </dgm:ptLst>
  <dgm:cxnLst>
    <dgm:cxn modelId="{3FD7250D-7B62-483D-8CB8-4CA6D3BAAF4F}" type="presOf" srcId="{A2962D5D-1B27-46D6-BA72-8C3F8BA3F945}" destId="{774BF731-C4D2-4CA6-8D6D-D1BF4627DDC1}" srcOrd="0" destOrd="0" presId="urn:microsoft.com/office/officeart/2005/8/layout/hProcess9"/>
    <dgm:cxn modelId="{4B3F5927-88FD-41B3-B055-FD3D3EAC3EEF}" type="presOf" srcId="{28745C1C-A5DB-4246-8AC5-2A784E5A03CD}" destId="{67347896-7991-49D5-8FA9-A1781DBFD49C}" srcOrd="0" destOrd="0" presId="urn:microsoft.com/office/officeart/2005/8/layout/hProcess9"/>
    <dgm:cxn modelId="{358C043D-07E9-41D1-88CC-51803AD62807}" srcId="{4DBC4100-1BB7-4838-B6B8-B72CFD15EF79}" destId="{92669E8D-AE28-4F66-BB35-1F4BC6379DF2}" srcOrd="1" destOrd="0" parTransId="{5ABB5DC5-168B-44F7-8696-EF60A9D79450}" sibTransId="{DAB32C54-6E95-4FF8-A0CC-A0AC012C9786}"/>
    <dgm:cxn modelId="{0F03113E-6268-42F7-A9FF-62794CDD3A5B}" type="presOf" srcId="{92669E8D-AE28-4F66-BB35-1F4BC6379DF2}" destId="{040F8481-9636-4A01-98E9-25D15A3DC260}" srcOrd="0" destOrd="0" presId="urn:microsoft.com/office/officeart/2005/8/layout/hProcess9"/>
    <dgm:cxn modelId="{5901413F-54EA-439D-A193-E579F00E2459}" type="presOf" srcId="{4DBC4100-1BB7-4838-B6B8-B72CFD15EF79}" destId="{390FBA52-7436-4BA2-AB85-EFD3493B422B}" srcOrd="0" destOrd="0" presId="urn:microsoft.com/office/officeart/2005/8/layout/hProcess9"/>
    <dgm:cxn modelId="{815F5F47-A57C-499A-8681-1EAD03F97160}" srcId="{4DBC4100-1BB7-4838-B6B8-B72CFD15EF79}" destId="{28745C1C-A5DB-4246-8AC5-2A784E5A03CD}" srcOrd="2" destOrd="0" parTransId="{C0AEB0FB-3504-47F6-948B-D7E176F17421}" sibTransId="{D805C3F9-DEE6-47AF-93AC-CC9EF5357B37}"/>
    <dgm:cxn modelId="{E638CFD5-57E4-4D63-AA7B-165763E2BA86}" srcId="{4DBC4100-1BB7-4838-B6B8-B72CFD15EF79}" destId="{A2962D5D-1B27-46D6-BA72-8C3F8BA3F945}" srcOrd="0" destOrd="0" parTransId="{B4B6085C-FA10-40A9-B28D-DBE95B8B1C8A}" sibTransId="{BB0A3E1B-8C50-43B4-9C8A-70963E6A6347}"/>
    <dgm:cxn modelId="{0073E032-44E1-47D7-9CDD-3A3CFDB13B6E}" type="presParOf" srcId="{390FBA52-7436-4BA2-AB85-EFD3493B422B}" destId="{CE6295DB-61F0-4722-A550-A3486B962815}" srcOrd="0" destOrd="0" presId="urn:microsoft.com/office/officeart/2005/8/layout/hProcess9"/>
    <dgm:cxn modelId="{DB3D11E7-5DF6-4C82-8F38-238226C255A2}" type="presParOf" srcId="{390FBA52-7436-4BA2-AB85-EFD3493B422B}" destId="{71A4DED8-6517-4715-B879-47F3930C6F58}" srcOrd="1" destOrd="0" presId="urn:microsoft.com/office/officeart/2005/8/layout/hProcess9"/>
    <dgm:cxn modelId="{A33B5965-4882-45EE-A591-80B0DCE3A32A}" type="presParOf" srcId="{71A4DED8-6517-4715-B879-47F3930C6F58}" destId="{774BF731-C4D2-4CA6-8D6D-D1BF4627DDC1}" srcOrd="0" destOrd="0" presId="urn:microsoft.com/office/officeart/2005/8/layout/hProcess9"/>
    <dgm:cxn modelId="{B33A4E80-2FE0-4A14-B641-4B2B1259D04B}" type="presParOf" srcId="{71A4DED8-6517-4715-B879-47F3930C6F58}" destId="{61B104A7-C2EA-4239-BA7B-C8807388D37E}" srcOrd="1" destOrd="0" presId="urn:microsoft.com/office/officeart/2005/8/layout/hProcess9"/>
    <dgm:cxn modelId="{1B41A828-848A-42C6-A765-38DF5CF8DE34}" type="presParOf" srcId="{71A4DED8-6517-4715-B879-47F3930C6F58}" destId="{040F8481-9636-4A01-98E9-25D15A3DC260}" srcOrd="2" destOrd="0" presId="urn:microsoft.com/office/officeart/2005/8/layout/hProcess9"/>
    <dgm:cxn modelId="{5C7307F6-18D3-4884-9DD7-ABEA741BDF79}" type="presParOf" srcId="{71A4DED8-6517-4715-B879-47F3930C6F58}" destId="{BACB2522-B910-4DFF-9A91-1DC0ACAEAC41}" srcOrd="3" destOrd="0" presId="urn:microsoft.com/office/officeart/2005/8/layout/hProcess9"/>
    <dgm:cxn modelId="{5BF51099-34C5-42BC-B75A-A80CF92F14CF}" type="presParOf" srcId="{71A4DED8-6517-4715-B879-47F3930C6F58}" destId="{67347896-7991-49D5-8FA9-A1781DBFD49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D72D1-20A3-4D6C-80E3-0EB0A21A1C26}">
      <dsp:nvSpPr>
        <dsp:cNvPr id="0" name=""/>
        <dsp:cNvSpPr/>
      </dsp:nvSpPr>
      <dsp:spPr>
        <a:xfrm>
          <a:off x="1167" y="270997"/>
          <a:ext cx="1548062" cy="15480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tr-TR" sz="1800" b="1" kern="1200" dirty="0"/>
            <a:t>PERİYODİK KONTROL</a:t>
          </a:r>
        </a:p>
      </dsp:txBody>
      <dsp:txXfrm>
        <a:off x="227875" y="497705"/>
        <a:ext cx="1094646" cy="1094646"/>
      </dsp:txXfrm>
    </dsp:sp>
    <dsp:sp modelId="{46B68CA7-A1B8-4BD6-BD97-7CF6B0F4CE2B}">
      <dsp:nvSpPr>
        <dsp:cNvPr id="0" name=""/>
        <dsp:cNvSpPr/>
      </dsp:nvSpPr>
      <dsp:spPr>
        <a:xfrm>
          <a:off x="4439655" y="607403"/>
          <a:ext cx="897876" cy="89787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tr-TR" sz="1500" kern="1200"/>
        </a:p>
      </dsp:txBody>
      <dsp:txXfrm>
        <a:off x="4558668" y="950751"/>
        <a:ext cx="659850" cy="211180"/>
      </dsp:txXfrm>
    </dsp:sp>
    <dsp:sp modelId="{FC385EEF-A9ED-4C89-A262-5FDE7F42A035}">
      <dsp:nvSpPr>
        <dsp:cNvPr id="0" name=""/>
        <dsp:cNvSpPr/>
      </dsp:nvSpPr>
      <dsp:spPr>
        <a:xfrm>
          <a:off x="2698512" y="270997"/>
          <a:ext cx="1548062" cy="15480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1" kern="1200" dirty="0"/>
            <a:t>TEST</a:t>
          </a:r>
        </a:p>
      </dsp:txBody>
      <dsp:txXfrm>
        <a:off x="2925220" y="497705"/>
        <a:ext cx="1094646" cy="1094646"/>
      </dsp:txXfrm>
    </dsp:sp>
    <dsp:sp modelId="{B223E23A-6712-40C8-842D-037FD4D96A15}">
      <dsp:nvSpPr>
        <dsp:cNvPr id="0" name=""/>
        <dsp:cNvSpPr/>
      </dsp:nvSpPr>
      <dsp:spPr>
        <a:xfrm>
          <a:off x="1714141" y="584777"/>
          <a:ext cx="897876" cy="897876"/>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tr-TR" sz="1500" kern="1200"/>
        </a:p>
      </dsp:txBody>
      <dsp:txXfrm>
        <a:off x="1833154" y="769739"/>
        <a:ext cx="659850" cy="527952"/>
      </dsp:txXfrm>
    </dsp:sp>
    <dsp:sp modelId="{13681A00-ED68-46A6-A90A-D10CA45541FB}">
      <dsp:nvSpPr>
        <dsp:cNvPr id="0" name=""/>
        <dsp:cNvSpPr/>
      </dsp:nvSpPr>
      <dsp:spPr>
        <a:xfrm>
          <a:off x="5395856" y="270997"/>
          <a:ext cx="1548062" cy="15480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0" kern="1200" dirty="0"/>
            <a:t>MUAYENE</a:t>
          </a:r>
        </a:p>
      </dsp:txBody>
      <dsp:txXfrm>
        <a:off x="5622564" y="497705"/>
        <a:ext cx="1094646" cy="10946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D72D1-20A3-4D6C-80E3-0EB0A21A1C26}">
      <dsp:nvSpPr>
        <dsp:cNvPr id="0" name=""/>
        <dsp:cNvSpPr/>
      </dsp:nvSpPr>
      <dsp:spPr>
        <a:xfrm>
          <a:off x="4869" y="895811"/>
          <a:ext cx="1352988" cy="135298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tr-TR" sz="1700" b="1" kern="1200" dirty="0">
              <a:solidFill>
                <a:schemeClr val="tx1"/>
              </a:solidFill>
              <a:effectLst/>
            </a:rPr>
            <a:t>PATLAYICI ORTAM PK</a:t>
          </a:r>
        </a:p>
      </dsp:txBody>
      <dsp:txXfrm>
        <a:off x="203010" y="1093952"/>
        <a:ext cx="956706" cy="956706"/>
      </dsp:txXfrm>
    </dsp:sp>
    <dsp:sp modelId="{46B68CA7-A1B8-4BD6-BD97-7CF6B0F4CE2B}">
      <dsp:nvSpPr>
        <dsp:cNvPr id="0" name=""/>
        <dsp:cNvSpPr/>
      </dsp:nvSpPr>
      <dsp:spPr>
        <a:xfrm>
          <a:off x="3621515" y="1162439"/>
          <a:ext cx="784733" cy="784733"/>
        </a:xfrm>
        <a:prstGeom prst="mathPlus">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tr-TR" sz="1300" kern="1200"/>
        </a:p>
      </dsp:txBody>
      <dsp:txXfrm>
        <a:off x="3725531" y="1462521"/>
        <a:ext cx="576701" cy="184569"/>
      </dsp:txXfrm>
    </dsp:sp>
    <dsp:sp modelId="{FC385EEF-A9ED-4C89-A262-5FDE7F42A035}">
      <dsp:nvSpPr>
        <dsp:cNvPr id="0" name=""/>
        <dsp:cNvSpPr/>
      </dsp:nvSpPr>
      <dsp:spPr>
        <a:xfrm>
          <a:off x="2268529" y="839581"/>
          <a:ext cx="1352988" cy="135298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tr-TR" sz="1700" b="0" kern="1200" dirty="0">
              <a:solidFill>
                <a:schemeClr val="tx1"/>
              </a:solidFill>
              <a:effectLst/>
              <a:latin typeface="Franklin Gothic Medium Cond" panose="020B0606030402020204" pitchFamily="34" charset="0"/>
              <a:cs typeface="Calibri" panose="020F0502020204030204" pitchFamily="34" charset="0"/>
            </a:rPr>
            <a:t>UYGUNLUK KONTROLÜ</a:t>
          </a:r>
        </a:p>
      </dsp:txBody>
      <dsp:txXfrm>
        <a:off x="2466670" y="1037722"/>
        <a:ext cx="956706" cy="956706"/>
      </dsp:txXfrm>
    </dsp:sp>
    <dsp:sp modelId="{B223E23A-6712-40C8-842D-037FD4D96A15}">
      <dsp:nvSpPr>
        <dsp:cNvPr id="0" name=""/>
        <dsp:cNvSpPr/>
      </dsp:nvSpPr>
      <dsp:spPr>
        <a:xfrm>
          <a:off x="5868778" y="1184364"/>
          <a:ext cx="784733" cy="784733"/>
        </a:xfrm>
        <a:prstGeom prst="mathPlus">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tr-TR" sz="1300" kern="1200"/>
        </a:p>
      </dsp:txBody>
      <dsp:txXfrm>
        <a:off x="5972794" y="1484446"/>
        <a:ext cx="576701" cy="184569"/>
      </dsp:txXfrm>
    </dsp:sp>
    <dsp:sp modelId="{13681A00-ED68-46A6-A90A-D10CA45541FB}">
      <dsp:nvSpPr>
        <dsp:cNvPr id="0" name=""/>
        <dsp:cNvSpPr/>
      </dsp:nvSpPr>
      <dsp:spPr>
        <a:xfrm>
          <a:off x="4483383" y="855492"/>
          <a:ext cx="1352988" cy="135298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tr-TR" sz="1700" b="0" kern="1200" dirty="0">
              <a:solidFill>
                <a:schemeClr val="tx1"/>
              </a:solidFill>
              <a:effectLst/>
              <a:latin typeface="Franklin Gothic Medium Cond" panose="020B0606030402020204" pitchFamily="34" charset="0"/>
              <a:cs typeface="Calibri" panose="020F0502020204030204" pitchFamily="34" charset="0"/>
            </a:rPr>
            <a:t>TEST</a:t>
          </a:r>
        </a:p>
      </dsp:txBody>
      <dsp:txXfrm>
        <a:off x="4681524" y="1053633"/>
        <a:ext cx="956706" cy="956706"/>
      </dsp:txXfrm>
    </dsp:sp>
    <dsp:sp modelId="{A1F03AEA-8FAD-493C-BCCE-AAD66C71F13F}">
      <dsp:nvSpPr>
        <dsp:cNvPr id="0" name=""/>
        <dsp:cNvSpPr/>
      </dsp:nvSpPr>
      <dsp:spPr>
        <a:xfrm>
          <a:off x="1391771" y="1162439"/>
          <a:ext cx="784733" cy="784733"/>
        </a:xfrm>
        <a:prstGeom prst="mathEqual">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kern="1200"/>
        </a:p>
      </dsp:txBody>
      <dsp:txXfrm>
        <a:off x="1495787" y="1324094"/>
        <a:ext cx="576701" cy="461423"/>
      </dsp:txXfrm>
    </dsp:sp>
    <dsp:sp modelId="{C9A180A9-0D0D-4299-9687-BD0AE74E1302}">
      <dsp:nvSpPr>
        <dsp:cNvPr id="0" name=""/>
        <dsp:cNvSpPr/>
      </dsp:nvSpPr>
      <dsp:spPr>
        <a:xfrm>
          <a:off x="6729723" y="855492"/>
          <a:ext cx="1352988" cy="135298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tr-TR" sz="1700" kern="1200" dirty="0">
              <a:solidFill>
                <a:schemeClr val="tx1"/>
              </a:solidFill>
              <a:effectLst/>
            </a:rPr>
            <a:t>MUAYENE</a:t>
          </a:r>
        </a:p>
      </dsp:txBody>
      <dsp:txXfrm>
        <a:off x="6927864" y="1053633"/>
        <a:ext cx="956706" cy="9567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97EF2-96F1-4CF6-A602-1DC89FE24895}">
      <dsp:nvSpPr>
        <dsp:cNvPr id="0" name=""/>
        <dsp:cNvSpPr/>
      </dsp:nvSpPr>
      <dsp:spPr>
        <a:xfrm>
          <a:off x="7443" y="0"/>
          <a:ext cx="4449578" cy="1479855"/>
        </a:xfrm>
        <a:prstGeom prst="chevron">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rtl="0">
            <a:lnSpc>
              <a:spcPct val="90000"/>
            </a:lnSpc>
            <a:spcBef>
              <a:spcPct val="0"/>
            </a:spcBef>
            <a:spcAft>
              <a:spcPct val="35000"/>
            </a:spcAft>
            <a:buNone/>
          </a:pPr>
          <a:r>
            <a:rPr lang="tr-TR" sz="2200" kern="1200" dirty="0">
              <a:solidFill>
                <a:schemeClr val="tx1"/>
              </a:solidFill>
            </a:rPr>
            <a:t>Uygunluk Değerlendirmesi</a:t>
          </a:r>
        </a:p>
      </dsp:txBody>
      <dsp:txXfrm>
        <a:off x="747371" y="0"/>
        <a:ext cx="2969723" cy="1479855"/>
      </dsp:txXfrm>
    </dsp:sp>
    <dsp:sp modelId="{A619A52C-FF07-416A-9759-448756CB451E}">
      <dsp:nvSpPr>
        <dsp:cNvPr id="0" name=""/>
        <dsp:cNvSpPr/>
      </dsp:nvSpPr>
      <dsp:spPr>
        <a:xfrm>
          <a:off x="4012064" y="0"/>
          <a:ext cx="4449578" cy="1479855"/>
        </a:xfrm>
        <a:prstGeom prst="chevron">
          <a:avLst/>
        </a:prstGeom>
        <a:solidFill>
          <a:schemeClr val="accent3">
            <a:hueOff val="2710599"/>
            <a:satOff val="100000"/>
            <a:lumOff val="-1470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rtl="0">
            <a:lnSpc>
              <a:spcPct val="90000"/>
            </a:lnSpc>
            <a:spcBef>
              <a:spcPct val="0"/>
            </a:spcBef>
            <a:spcAft>
              <a:spcPct val="35000"/>
            </a:spcAft>
            <a:buNone/>
          </a:pPr>
          <a:r>
            <a:rPr lang="tr-TR" sz="2100" kern="1200" dirty="0"/>
            <a:t>MUHTEMEL PATLAYICI ORTAMDA KULLANILAN TECHİZAT VE KORUYUCU SİSTEMLER İLE İLGİLİ YÖNETMELİK</a:t>
          </a:r>
        </a:p>
      </dsp:txBody>
      <dsp:txXfrm>
        <a:off x="4751992" y="0"/>
        <a:ext cx="2969723" cy="14798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F3587-A132-47CB-91BE-C6A766B7A4A5}">
      <dsp:nvSpPr>
        <dsp:cNvPr id="0" name=""/>
        <dsp:cNvSpPr/>
      </dsp:nvSpPr>
      <dsp:spPr>
        <a:xfrm>
          <a:off x="0" y="0"/>
          <a:ext cx="4314543" cy="1477328"/>
        </a:xfrm>
        <a:prstGeom prst="chevron">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rtl="0">
            <a:lnSpc>
              <a:spcPct val="90000"/>
            </a:lnSpc>
            <a:spcBef>
              <a:spcPct val="0"/>
            </a:spcBef>
            <a:spcAft>
              <a:spcPct val="35000"/>
            </a:spcAft>
            <a:buNone/>
          </a:pPr>
          <a:r>
            <a:rPr lang="tr-TR" sz="2200" kern="1200" dirty="0">
              <a:solidFill>
                <a:schemeClr val="tx1"/>
              </a:solidFill>
            </a:rPr>
            <a:t>Uygunluk  Kontrolü</a:t>
          </a:r>
        </a:p>
      </dsp:txBody>
      <dsp:txXfrm>
        <a:off x="738664" y="0"/>
        <a:ext cx="2837215" cy="1477328"/>
      </dsp:txXfrm>
    </dsp:sp>
    <dsp:sp modelId="{E82B47DE-F19E-4185-9AA7-CF6331538A5F}">
      <dsp:nvSpPr>
        <dsp:cNvPr id="0" name=""/>
        <dsp:cNvSpPr/>
      </dsp:nvSpPr>
      <dsp:spPr>
        <a:xfrm>
          <a:off x="3890306" y="0"/>
          <a:ext cx="4314543" cy="1477328"/>
        </a:xfrm>
        <a:prstGeom prst="chevron">
          <a:avLst/>
        </a:prstGeom>
        <a:solidFill>
          <a:schemeClr val="accent3">
            <a:hueOff val="2710599"/>
            <a:satOff val="100000"/>
            <a:lumOff val="-1470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rtl="0">
            <a:lnSpc>
              <a:spcPct val="90000"/>
            </a:lnSpc>
            <a:spcBef>
              <a:spcPct val="0"/>
            </a:spcBef>
            <a:spcAft>
              <a:spcPct val="35000"/>
            </a:spcAft>
            <a:buNone/>
          </a:pPr>
          <a:r>
            <a:rPr lang="tr-TR" sz="2200" kern="1200" dirty="0"/>
            <a:t>İŞ EKİPMANLARININ KULLANIMINDA SAĞLIK VE GÜVENLİK ŞARTLARI YÖNETMELİĞİ</a:t>
          </a:r>
        </a:p>
      </dsp:txBody>
      <dsp:txXfrm>
        <a:off x="4628970" y="0"/>
        <a:ext cx="2837215" cy="14773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76E0C-B180-4513-9480-0F55B1676F4A}">
      <dsp:nvSpPr>
        <dsp:cNvPr id="0" name=""/>
        <dsp:cNvSpPr/>
      </dsp:nvSpPr>
      <dsp:spPr>
        <a:xfrm>
          <a:off x="3053422" y="2362211"/>
          <a:ext cx="588852" cy="1683075"/>
        </a:xfrm>
        <a:custGeom>
          <a:avLst/>
          <a:gdLst/>
          <a:ahLst/>
          <a:cxnLst/>
          <a:rect l="0" t="0" r="0" b="0"/>
          <a:pathLst>
            <a:path>
              <a:moveTo>
                <a:pt x="0" y="0"/>
              </a:moveTo>
              <a:lnTo>
                <a:pt x="294426" y="0"/>
              </a:lnTo>
              <a:lnTo>
                <a:pt x="294426" y="1683075"/>
              </a:lnTo>
              <a:lnTo>
                <a:pt x="588852" y="168307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tr-TR" sz="600" kern="1200"/>
        </a:p>
      </dsp:txBody>
      <dsp:txXfrm>
        <a:off x="3303271" y="3159171"/>
        <a:ext cx="89155" cy="89155"/>
      </dsp:txXfrm>
    </dsp:sp>
    <dsp:sp modelId="{346E570B-98BB-470A-B130-78FA9616DFF7}">
      <dsp:nvSpPr>
        <dsp:cNvPr id="0" name=""/>
        <dsp:cNvSpPr/>
      </dsp:nvSpPr>
      <dsp:spPr>
        <a:xfrm>
          <a:off x="3053422" y="2362211"/>
          <a:ext cx="588852" cy="561025"/>
        </a:xfrm>
        <a:custGeom>
          <a:avLst/>
          <a:gdLst/>
          <a:ahLst/>
          <a:cxnLst/>
          <a:rect l="0" t="0" r="0" b="0"/>
          <a:pathLst>
            <a:path>
              <a:moveTo>
                <a:pt x="0" y="0"/>
              </a:moveTo>
              <a:lnTo>
                <a:pt x="294426" y="0"/>
              </a:lnTo>
              <a:lnTo>
                <a:pt x="294426" y="561025"/>
              </a:lnTo>
              <a:lnTo>
                <a:pt x="588852" y="56102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3327515" y="2622391"/>
        <a:ext cx="40666" cy="40666"/>
      </dsp:txXfrm>
    </dsp:sp>
    <dsp:sp modelId="{EA08B05D-08C1-4780-86A5-6853F38132F1}">
      <dsp:nvSpPr>
        <dsp:cNvPr id="0" name=""/>
        <dsp:cNvSpPr/>
      </dsp:nvSpPr>
      <dsp:spPr>
        <a:xfrm>
          <a:off x="3053422" y="1801186"/>
          <a:ext cx="588852" cy="561025"/>
        </a:xfrm>
        <a:custGeom>
          <a:avLst/>
          <a:gdLst/>
          <a:ahLst/>
          <a:cxnLst/>
          <a:rect l="0" t="0" r="0" b="0"/>
          <a:pathLst>
            <a:path>
              <a:moveTo>
                <a:pt x="0" y="561025"/>
              </a:moveTo>
              <a:lnTo>
                <a:pt x="294426" y="561025"/>
              </a:lnTo>
              <a:lnTo>
                <a:pt x="294426" y="0"/>
              </a:lnTo>
              <a:lnTo>
                <a:pt x="588852"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3327515" y="2061365"/>
        <a:ext cx="40666" cy="40666"/>
      </dsp:txXfrm>
    </dsp:sp>
    <dsp:sp modelId="{0BEA10EF-5465-4DC6-BC70-17696BA43C44}">
      <dsp:nvSpPr>
        <dsp:cNvPr id="0" name=""/>
        <dsp:cNvSpPr/>
      </dsp:nvSpPr>
      <dsp:spPr>
        <a:xfrm>
          <a:off x="3053422" y="679135"/>
          <a:ext cx="588852" cy="1683075"/>
        </a:xfrm>
        <a:custGeom>
          <a:avLst/>
          <a:gdLst/>
          <a:ahLst/>
          <a:cxnLst/>
          <a:rect l="0" t="0" r="0" b="0"/>
          <a:pathLst>
            <a:path>
              <a:moveTo>
                <a:pt x="0" y="1683075"/>
              </a:moveTo>
              <a:lnTo>
                <a:pt x="294426" y="1683075"/>
              </a:lnTo>
              <a:lnTo>
                <a:pt x="294426" y="0"/>
              </a:lnTo>
              <a:lnTo>
                <a:pt x="588852"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tr-TR" sz="600" kern="1200"/>
        </a:p>
      </dsp:txBody>
      <dsp:txXfrm>
        <a:off x="3303271" y="1476095"/>
        <a:ext cx="89155" cy="89155"/>
      </dsp:txXfrm>
    </dsp:sp>
    <dsp:sp modelId="{243D30D0-EC30-4952-A555-2BF9E01E832B}">
      <dsp:nvSpPr>
        <dsp:cNvPr id="0" name=""/>
        <dsp:cNvSpPr/>
      </dsp:nvSpPr>
      <dsp:spPr>
        <a:xfrm rot="16200000">
          <a:off x="-37780" y="1633219"/>
          <a:ext cx="4724423" cy="1457983"/>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tr-TR" sz="4400" kern="1200" dirty="0"/>
            <a:t>İleri Eğitimin Yapısı</a:t>
          </a:r>
        </a:p>
      </dsp:txBody>
      <dsp:txXfrm>
        <a:off x="-37780" y="1633219"/>
        <a:ext cx="4724423" cy="1457983"/>
      </dsp:txXfrm>
    </dsp:sp>
    <dsp:sp modelId="{3DF3388A-A904-46B0-AA38-C3DD6BA87C30}">
      <dsp:nvSpPr>
        <dsp:cNvPr id="0" name=""/>
        <dsp:cNvSpPr/>
      </dsp:nvSpPr>
      <dsp:spPr>
        <a:xfrm>
          <a:off x="3642275" y="230315"/>
          <a:ext cx="2944260" cy="897640"/>
        </a:xfrm>
        <a:prstGeom prst="rect">
          <a:avLst/>
        </a:prstGeom>
        <a:solidFill>
          <a:srgbClr val="DC0B1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tr-TR" sz="3100" kern="1200" dirty="0"/>
            <a:t>Teorik Eğitim</a:t>
          </a:r>
        </a:p>
      </dsp:txBody>
      <dsp:txXfrm>
        <a:off x="3642275" y="230315"/>
        <a:ext cx="2944260" cy="897640"/>
      </dsp:txXfrm>
    </dsp:sp>
    <dsp:sp modelId="{E02D9E4E-8B35-43B2-8076-36239C2D7939}">
      <dsp:nvSpPr>
        <dsp:cNvPr id="0" name=""/>
        <dsp:cNvSpPr/>
      </dsp:nvSpPr>
      <dsp:spPr>
        <a:xfrm>
          <a:off x="3642275" y="1352366"/>
          <a:ext cx="2944260" cy="897640"/>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tr-TR" sz="3100" kern="1200" dirty="0"/>
            <a:t>Uygulamalı Eğitim</a:t>
          </a:r>
        </a:p>
      </dsp:txBody>
      <dsp:txXfrm>
        <a:off x="3642275" y="1352366"/>
        <a:ext cx="2944260" cy="897640"/>
      </dsp:txXfrm>
    </dsp:sp>
    <dsp:sp modelId="{3AD0B8FB-85B3-422A-AD0A-71D606819349}">
      <dsp:nvSpPr>
        <dsp:cNvPr id="0" name=""/>
        <dsp:cNvSpPr/>
      </dsp:nvSpPr>
      <dsp:spPr>
        <a:xfrm>
          <a:off x="3642275" y="2474416"/>
          <a:ext cx="2944260" cy="897640"/>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tr-TR" sz="3100" kern="1200" dirty="0"/>
            <a:t>Yazılı Sınav </a:t>
          </a:r>
        </a:p>
      </dsp:txBody>
      <dsp:txXfrm>
        <a:off x="3642275" y="2474416"/>
        <a:ext cx="2944260" cy="897640"/>
      </dsp:txXfrm>
    </dsp:sp>
    <dsp:sp modelId="{C8581993-6E49-48BF-B267-7DB54751B0DB}">
      <dsp:nvSpPr>
        <dsp:cNvPr id="0" name=""/>
        <dsp:cNvSpPr/>
      </dsp:nvSpPr>
      <dsp:spPr>
        <a:xfrm>
          <a:off x="3642275" y="3596467"/>
          <a:ext cx="2944260" cy="89764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tr-TR" sz="3100" kern="1200" dirty="0"/>
            <a:t>Uygulamalı Sınav</a:t>
          </a:r>
        </a:p>
      </dsp:txBody>
      <dsp:txXfrm>
        <a:off x="3642275" y="3596467"/>
        <a:ext cx="2944260" cy="8976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B08A3-F054-4B08-8BDE-A53555E23090}">
      <dsp:nvSpPr>
        <dsp:cNvPr id="0" name=""/>
        <dsp:cNvSpPr/>
      </dsp:nvSpPr>
      <dsp:spPr>
        <a:xfrm>
          <a:off x="3058403" y="2819584"/>
          <a:ext cx="2263140" cy="2263140"/>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rtl="0">
            <a:lnSpc>
              <a:spcPct val="90000"/>
            </a:lnSpc>
            <a:spcBef>
              <a:spcPct val="0"/>
            </a:spcBef>
            <a:spcAft>
              <a:spcPct val="35000"/>
            </a:spcAft>
            <a:buNone/>
          </a:pPr>
          <a:r>
            <a:rPr lang="tr-TR" sz="3100" kern="1200" dirty="0"/>
            <a:t>Kayıt Numarası</a:t>
          </a:r>
        </a:p>
      </dsp:txBody>
      <dsp:txXfrm>
        <a:off x="3389832" y="3151013"/>
        <a:ext cx="1600282" cy="1600282"/>
      </dsp:txXfrm>
    </dsp:sp>
    <dsp:sp modelId="{8A4C02D6-4C00-4771-91EA-0F273223B9A3}">
      <dsp:nvSpPr>
        <dsp:cNvPr id="0" name=""/>
        <dsp:cNvSpPr/>
      </dsp:nvSpPr>
      <dsp:spPr>
        <a:xfrm rot="12539676">
          <a:off x="1309971" y="2562610"/>
          <a:ext cx="1912752" cy="644994"/>
        </a:xfrm>
        <a:prstGeom prst="lef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4233D7F4-7BA4-4299-AA66-02627BE1EA2B}">
      <dsp:nvSpPr>
        <dsp:cNvPr id="0" name=""/>
        <dsp:cNvSpPr/>
      </dsp:nvSpPr>
      <dsp:spPr>
        <a:xfrm>
          <a:off x="274996" y="1561533"/>
          <a:ext cx="2309684" cy="1719986"/>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rtl="0">
            <a:lnSpc>
              <a:spcPct val="90000"/>
            </a:lnSpc>
            <a:spcBef>
              <a:spcPct val="0"/>
            </a:spcBef>
            <a:spcAft>
              <a:spcPct val="35000"/>
            </a:spcAft>
            <a:buNone/>
          </a:pPr>
          <a:r>
            <a:rPr lang="tr-TR" sz="1800" kern="1200" dirty="0"/>
            <a:t>Uluslararası Sertifika </a:t>
          </a:r>
        </a:p>
        <a:p>
          <a:pPr marL="0" lvl="0" indent="0" algn="ctr" defTabSz="800100" rtl="0">
            <a:lnSpc>
              <a:spcPct val="90000"/>
            </a:lnSpc>
            <a:spcBef>
              <a:spcPct val="0"/>
            </a:spcBef>
            <a:spcAft>
              <a:spcPct val="35000"/>
            </a:spcAft>
            <a:buNone/>
          </a:pPr>
          <a:r>
            <a:rPr lang="tr-TR" sz="1800" kern="1200" dirty="0"/>
            <a:t>+ </a:t>
          </a:r>
        </a:p>
        <a:p>
          <a:pPr marL="0" lvl="0" indent="0" algn="ctr" defTabSz="800100" rtl="0">
            <a:lnSpc>
              <a:spcPct val="90000"/>
            </a:lnSpc>
            <a:spcBef>
              <a:spcPct val="0"/>
            </a:spcBef>
            <a:spcAft>
              <a:spcPct val="35000"/>
            </a:spcAft>
            <a:buNone/>
          </a:pPr>
          <a:r>
            <a:rPr lang="tr-TR" sz="1800" kern="1200" dirty="0"/>
            <a:t>Genel Müdürlüğe Başvuru</a:t>
          </a:r>
        </a:p>
      </dsp:txBody>
      <dsp:txXfrm>
        <a:off x="325373" y="1611910"/>
        <a:ext cx="2208930" cy="1619232"/>
      </dsp:txXfrm>
    </dsp:sp>
    <dsp:sp modelId="{88399280-5B68-48C1-BF6B-3A74CBDC30A1}">
      <dsp:nvSpPr>
        <dsp:cNvPr id="0" name=""/>
        <dsp:cNvSpPr/>
      </dsp:nvSpPr>
      <dsp:spPr>
        <a:xfrm rot="16200000">
          <a:off x="3309627" y="1514266"/>
          <a:ext cx="1760692" cy="644994"/>
        </a:xfrm>
        <a:prstGeom prst="lef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205F9884-F8CF-4933-9977-CD7B71B71D30}">
      <dsp:nvSpPr>
        <dsp:cNvPr id="0" name=""/>
        <dsp:cNvSpPr/>
      </dsp:nvSpPr>
      <dsp:spPr>
        <a:xfrm>
          <a:off x="3026230" y="96424"/>
          <a:ext cx="2327485" cy="1719986"/>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rtl="0">
            <a:lnSpc>
              <a:spcPct val="90000"/>
            </a:lnSpc>
            <a:spcBef>
              <a:spcPct val="0"/>
            </a:spcBef>
            <a:spcAft>
              <a:spcPct val="35000"/>
            </a:spcAft>
            <a:buNone/>
          </a:pPr>
          <a:r>
            <a:rPr lang="tr-TR" sz="2000" kern="1200" dirty="0"/>
            <a:t>İleri Eğitim </a:t>
          </a:r>
        </a:p>
        <a:p>
          <a:pPr marL="0" lvl="0" indent="0" algn="ctr" defTabSz="889000" rtl="0">
            <a:lnSpc>
              <a:spcPct val="90000"/>
            </a:lnSpc>
            <a:spcBef>
              <a:spcPct val="0"/>
            </a:spcBef>
            <a:spcAft>
              <a:spcPct val="35000"/>
            </a:spcAft>
            <a:buNone/>
          </a:pPr>
          <a:r>
            <a:rPr lang="tr-TR" sz="2000" kern="1200" dirty="0"/>
            <a:t>+</a:t>
          </a:r>
        </a:p>
        <a:p>
          <a:pPr marL="0" lvl="0" indent="0" algn="ctr" defTabSz="889000" rtl="0">
            <a:lnSpc>
              <a:spcPct val="90000"/>
            </a:lnSpc>
            <a:spcBef>
              <a:spcPct val="0"/>
            </a:spcBef>
            <a:spcAft>
              <a:spcPct val="35000"/>
            </a:spcAft>
            <a:buNone/>
          </a:pPr>
          <a:r>
            <a:rPr lang="tr-TR" sz="2000" kern="1200" dirty="0"/>
            <a:t> Sınav</a:t>
          </a:r>
        </a:p>
      </dsp:txBody>
      <dsp:txXfrm>
        <a:off x="3076607" y="146801"/>
        <a:ext cx="2226731" cy="1619232"/>
      </dsp:txXfrm>
    </dsp:sp>
    <dsp:sp modelId="{085E3937-55DD-4C8E-99B0-CECD9ECE8DE4}">
      <dsp:nvSpPr>
        <dsp:cNvPr id="0" name=""/>
        <dsp:cNvSpPr/>
      </dsp:nvSpPr>
      <dsp:spPr>
        <a:xfrm rot="19841568">
          <a:off x="5150384" y="2531616"/>
          <a:ext cx="1987833" cy="644994"/>
        </a:xfrm>
        <a:prstGeom prst="leftArrow">
          <a:avLst>
            <a:gd name="adj1" fmla="val 60000"/>
            <a:gd name="adj2" fmla="val 5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282AC821-8ABF-41AD-8903-E14FBDAECA5C}">
      <dsp:nvSpPr>
        <dsp:cNvPr id="0" name=""/>
        <dsp:cNvSpPr/>
      </dsp:nvSpPr>
      <dsp:spPr>
        <a:xfrm>
          <a:off x="5854108" y="1507606"/>
          <a:ext cx="2313790" cy="1719986"/>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rtl="0">
            <a:lnSpc>
              <a:spcPct val="90000"/>
            </a:lnSpc>
            <a:spcBef>
              <a:spcPct val="0"/>
            </a:spcBef>
            <a:spcAft>
              <a:spcPct val="35000"/>
            </a:spcAft>
            <a:buNone/>
          </a:pPr>
          <a:r>
            <a:rPr lang="tr-TR" sz="1800" kern="1200" dirty="0"/>
            <a:t>Tanınmış Eğitim Sağlayıcı (RTP) Eğitimi</a:t>
          </a:r>
        </a:p>
        <a:p>
          <a:pPr marL="0" lvl="0" indent="0" algn="ctr" defTabSz="800100" rtl="0">
            <a:lnSpc>
              <a:spcPct val="90000"/>
            </a:lnSpc>
            <a:spcBef>
              <a:spcPct val="0"/>
            </a:spcBef>
            <a:spcAft>
              <a:spcPct val="35000"/>
            </a:spcAft>
            <a:buNone/>
          </a:pPr>
          <a:r>
            <a:rPr lang="tr-TR" sz="1800" kern="1200" dirty="0"/>
            <a:t>+</a:t>
          </a:r>
        </a:p>
        <a:p>
          <a:pPr marL="0" lvl="0" indent="0" algn="ctr" defTabSz="800100" rtl="0">
            <a:lnSpc>
              <a:spcPct val="90000"/>
            </a:lnSpc>
            <a:spcBef>
              <a:spcPct val="0"/>
            </a:spcBef>
            <a:spcAft>
              <a:spcPct val="35000"/>
            </a:spcAft>
            <a:buNone/>
          </a:pPr>
          <a:r>
            <a:rPr lang="tr-TR" sz="1800" kern="1200" dirty="0"/>
            <a:t>Sınav</a:t>
          </a:r>
        </a:p>
      </dsp:txBody>
      <dsp:txXfrm>
        <a:off x="5904485" y="1557983"/>
        <a:ext cx="2213036" cy="16192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295DB-61F0-4722-A550-A3486B962815}">
      <dsp:nvSpPr>
        <dsp:cNvPr id="0" name=""/>
        <dsp:cNvSpPr/>
      </dsp:nvSpPr>
      <dsp:spPr>
        <a:xfrm>
          <a:off x="445055" y="0"/>
          <a:ext cx="5043963" cy="1895497"/>
        </a:xfrm>
        <a:prstGeom prst="rightArrow">
          <a:avLst/>
        </a:prstGeom>
        <a:solidFill>
          <a:schemeClr val="accent5">
            <a:tint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774BF731-C4D2-4CA6-8D6D-D1BF4627DDC1}">
      <dsp:nvSpPr>
        <dsp:cNvPr id="0" name=""/>
        <dsp:cNvSpPr/>
      </dsp:nvSpPr>
      <dsp:spPr>
        <a:xfrm>
          <a:off x="201086" y="568649"/>
          <a:ext cx="1780222" cy="758198"/>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tr-TR" sz="1900" kern="1200"/>
            <a:t>Kamu Kurum ve Kuruluşları</a:t>
          </a:r>
        </a:p>
      </dsp:txBody>
      <dsp:txXfrm>
        <a:off x="238098" y="605661"/>
        <a:ext cx="1706198" cy="684174"/>
      </dsp:txXfrm>
    </dsp:sp>
    <dsp:sp modelId="{040F8481-9636-4A01-98E9-25D15A3DC260}">
      <dsp:nvSpPr>
        <dsp:cNvPr id="0" name=""/>
        <dsp:cNvSpPr/>
      </dsp:nvSpPr>
      <dsp:spPr>
        <a:xfrm>
          <a:off x="2076926" y="568649"/>
          <a:ext cx="1780222" cy="758198"/>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tr-TR" sz="1900" kern="1200" dirty="0"/>
            <a:t>Meslek Odaları</a:t>
          </a:r>
        </a:p>
      </dsp:txBody>
      <dsp:txXfrm>
        <a:off x="2113938" y="605661"/>
        <a:ext cx="1706198" cy="684174"/>
      </dsp:txXfrm>
    </dsp:sp>
    <dsp:sp modelId="{67347896-7991-49D5-8FA9-A1781DBFD49C}">
      <dsp:nvSpPr>
        <dsp:cNvPr id="0" name=""/>
        <dsp:cNvSpPr/>
      </dsp:nvSpPr>
      <dsp:spPr>
        <a:xfrm>
          <a:off x="3952766" y="568649"/>
          <a:ext cx="1780222" cy="758198"/>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tr-TR" sz="1900" kern="1200" dirty="0"/>
            <a:t>Tanınmış Eğitim Sağlayıcılar</a:t>
          </a:r>
        </a:p>
      </dsp:txBody>
      <dsp:txXfrm>
        <a:off x="3989778" y="605661"/>
        <a:ext cx="1706198" cy="68417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51217" cy="497603"/>
          </a:xfrm>
          <a:prstGeom prst="rect">
            <a:avLst/>
          </a:prstGeom>
        </p:spPr>
        <p:txBody>
          <a:bodyPr vert="horz" lIns="91577" tIns="45789" rIns="91577" bIns="45789" rtlCol="0"/>
          <a:lstStyle>
            <a:lvl1pPr algn="l">
              <a:defRPr sz="1200"/>
            </a:lvl1pPr>
          </a:lstStyle>
          <a:p>
            <a:endParaRPr lang="tr-TR"/>
          </a:p>
        </p:txBody>
      </p:sp>
      <p:sp>
        <p:nvSpPr>
          <p:cNvPr id="3" name="Veri Yer Tutucusu 2"/>
          <p:cNvSpPr>
            <a:spLocks noGrp="1"/>
          </p:cNvSpPr>
          <p:nvPr>
            <p:ph type="dt" sz="quarter" idx="1"/>
          </p:nvPr>
        </p:nvSpPr>
        <p:spPr>
          <a:xfrm>
            <a:off x="3855981" y="0"/>
            <a:ext cx="2951217" cy="497603"/>
          </a:xfrm>
          <a:prstGeom prst="rect">
            <a:avLst/>
          </a:prstGeom>
        </p:spPr>
        <p:txBody>
          <a:bodyPr vert="horz" lIns="91577" tIns="45789" rIns="91577" bIns="45789" rtlCol="0"/>
          <a:lstStyle>
            <a:lvl1pPr algn="r">
              <a:defRPr sz="1200"/>
            </a:lvl1pPr>
          </a:lstStyle>
          <a:p>
            <a:fld id="{E0B35937-2921-47AC-B280-8B3B715B1BDF}" type="datetimeFigureOut">
              <a:rPr lang="tr-TR" smtClean="0"/>
              <a:t>4.05.2023</a:t>
            </a:fld>
            <a:endParaRPr lang="tr-TR"/>
          </a:p>
        </p:txBody>
      </p:sp>
      <p:sp>
        <p:nvSpPr>
          <p:cNvPr id="4" name="Altbilgi Yer Tutucusu 3"/>
          <p:cNvSpPr>
            <a:spLocks noGrp="1"/>
          </p:cNvSpPr>
          <p:nvPr>
            <p:ph type="ftr" sz="quarter" idx="2"/>
          </p:nvPr>
        </p:nvSpPr>
        <p:spPr>
          <a:xfrm>
            <a:off x="0" y="9443322"/>
            <a:ext cx="2951217" cy="497603"/>
          </a:xfrm>
          <a:prstGeom prst="rect">
            <a:avLst/>
          </a:prstGeom>
        </p:spPr>
        <p:txBody>
          <a:bodyPr vert="horz" lIns="91577" tIns="45789" rIns="91577" bIns="45789" rtlCol="0" anchor="b"/>
          <a:lstStyle>
            <a:lvl1pPr algn="l">
              <a:defRPr sz="1200"/>
            </a:lvl1pPr>
          </a:lstStyle>
          <a:p>
            <a:endParaRPr lang="tr-TR"/>
          </a:p>
        </p:txBody>
      </p:sp>
      <p:sp>
        <p:nvSpPr>
          <p:cNvPr id="5" name="Slayt Numarası Yer Tutucusu 4"/>
          <p:cNvSpPr>
            <a:spLocks noGrp="1"/>
          </p:cNvSpPr>
          <p:nvPr>
            <p:ph type="sldNum" sz="quarter" idx="3"/>
          </p:nvPr>
        </p:nvSpPr>
        <p:spPr>
          <a:xfrm>
            <a:off x="3855981" y="9443322"/>
            <a:ext cx="2951217" cy="497603"/>
          </a:xfrm>
          <a:prstGeom prst="rect">
            <a:avLst/>
          </a:prstGeom>
        </p:spPr>
        <p:txBody>
          <a:bodyPr vert="horz" lIns="91577" tIns="45789" rIns="91577" bIns="45789" rtlCol="0" anchor="b"/>
          <a:lstStyle>
            <a:lvl1pPr algn="r">
              <a:defRPr sz="1200"/>
            </a:lvl1pPr>
          </a:lstStyle>
          <a:p>
            <a:fld id="{0AA83593-B1CB-4A24-91BC-BC728645AE4C}" type="slidenum">
              <a:rPr lang="tr-TR" smtClean="0"/>
              <a:t>‹#›</a:t>
            </a:fld>
            <a:endParaRPr lang="tr-TR"/>
          </a:p>
        </p:txBody>
      </p:sp>
    </p:spTree>
    <p:extLst>
      <p:ext uri="{BB962C8B-B14F-4D97-AF65-F5344CB8AC3E}">
        <p14:creationId xmlns:p14="http://schemas.microsoft.com/office/powerpoint/2010/main" val="32313830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50475" cy="498773"/>
          </a:xfrm>
          <a:prstGeom prst="rect">
            <a:avLst/>
          </a:prstGeom>
        </p:spPr>
        <p:txBody>
          <a:bodyPr vert="horz" lIns="91577" tIns="45789" rIns="91577" bIns="45789" rtlCol="0"/>
          <a:lstStyle>
            <a:lvl1pPr algn="l">
              <a:defRPr sz="1200"/>
            </a:lvl1pPr>
          </a:lstStyle>
          <a:p>
            <a:endParaRPr lang="tr-TR"/>
          </a:p>
        </p:txBody>
      </p:sp>
      <p:sp>
        <p:nvSpPr>
          <p:cNvPr id="3" name="Veri Yer Tutucusu 2"/>
          <p:cNvSpPr>
            <a:spLocks noGrp="1"/>
          </p:cNvSpPr>
          <p:nvPr>
            <p:ph type="dt" idx="1"/>
          </p:nvPr>
        </p:nvSpPr>
        <p:spPr>
          <a:xfrm>
            <a:off x="3856738" y="0"/>
            <a:ext cx="2950475" cy="498773"/>
          </a:xfrm>
          <a:prstGeom prst="rect">
            <a:avLst/>
          </a:prstGeom>
        </p:spPr>
        <p:txBody>
          <a:bodyPr vert="horz" lIns="91577" tIns="45789" rIns="91577" bIns="45789" rtlCol="0"/>
          <a:lstStyle>
            <a:lvl1pPr algn="r">
              <a:defRPr sz="1200"/>
            </a:lvl1pPr>
          </a:lstStyle>
          <a:p>
            <a:fld id="{D77834AF-457A-482D-A859-38A56BD02D4C}" type="datetimeFigureOut">
              <a:rPr lang="tr-TR" smtClean="0"/>
              <a:t>4.05.2023</a:t>
            </a:fld>
            <a:endParaRPr lang="tr-TR"/>
          </a:p>
        </p:txBody>
      </p:sp>
      <p:sp>
        <p:nvSpPr>
          <p:cNvPr id="4" name="Slayt Görüntüsü Yer Tutucusu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577" tIns="45789" rIns="91577" bIns="45789" rtlCol="0" anchor="ctr"/>
          <a:lstStyle/>
          <a:p>
            <a:endParaRPr lang="tr-TR"/>
          </a:p>
        </p:txBody>
      </p:sp>
      <p:sp>
        <p:nvSpPr>
          <p:cNvPr id="5" name="Not Yer Tutucusu 4"/>
          <p:cNvSpPr>
            <a:spLocks noGrp="1"/>
          </p:cNvSpPr>
          <p:nvPr>
            <p:ph type="body" sz="quarter" idx="3"/>
          </p:nvPr>
        </p:nvSpPr>
        <p:spPr>
          <a:xfrm>
            <a:off x="680880" y="4784069"/>
            <a:ext cx="5447030" cy="3914240"/>
          </a:xfrm>
          <a:prstGeom prst="rect">
            <a:avLst/>
          </a:prstGeom>
        </p:spPr>
        <p:txBody>
          <a:bodyPr vert="horz" lIns="91577" tIns="45789" rIns="91577" bIns="45789"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42155"/>
            <a:ext cx="2950475" cy="498772"/>
          </a:xfrm>
          <a:prstGeom prst="rect">
            <a:avLst/>
          </a:prstGeom>
        </p:spPr>
        <p:txBody>
          <a:bodyPr vert="horz" lIns="91577" tIns="45789" rIns="91577" bIns="45789" rtlCol="0" anchor="b"/>
          <a:lstStyle>
            <a:lvl1pPr algn="l">
              <a:defRPr sz="1200"/>
            </a:lvl1pPr>
          </a:lstStyle>
          <a:p>
            <a:endParaRPr lang="tr-TR"/>
          </a:p>
        </p:txBody>
      </p:sp>
      <p:sp>
        <p:nvSpPr>
          <p:cNvPr id="7" name="Slayt Numarası Yer Tutucusu 6"/>
          <p:cNvSpPr>
            <a:spLocks noGrp="1"/>
          </p:cNvSpPr>
          <p:nvPr>
            <p:ph type="sldNum" sz="quarter" idx="5"/>
          </p:nvPr>
        </p:nvSpPr>
        <p:spPr>
          <a:xfrm>
            <a:off x="3856738" y="9442155"/>
            <a:ext cx="2950475" cy="498772"/>
          </a:xfrm>
          <a:prstGeom prst="rect">
            <a:avLst/>
          </a:prstGeom>
        </p:spPr>
        <p:txBody>
          <a:bodyPr vert="horz" lIns="91577" tIns="45789" rIns="91577" bIns="45789" rtlCol="0" anchor="b"/>
          <a:lstStyle>
            <a:lvl1pPr algn="r">
              <a:defRPr sz="1200"/>
            </a:lvl1pPr>
          </a:lstStyle>
          <a:p>
            <a:fld id="{87B3C15C-C27C-4FF5-B429-995D138FC104}" type="slidenum">
              <a:rPr lang="tr-TR" smtClean="0"/>
              <a:t>‹#›</a:t>
            </a:fld>
            <a:endParaRPr lang="tr-TR"/>
          </a:p>
        </p:txBody>
      </p:sp>
    </p:spTree>
    <p:extLst>
      <p:ext uri="{BB962C8B-B14F-4D97-AF65-F5344CB8AC3E}">
        <p14:creationId xmlns:p14="http://schemas.microsoft.com/office/powerpoint/2010/main" val="18446456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23863" y="1243013"/>
            <a:ext cx="5961062" cy="3354387"/>
          </a:xfrm>
        </p:spPr>
      </p:sp>
      <p:sp>
        <p:nvSpPr>
          <p:cNvPr id="3" name="Not Yer Tutucusu 2"/>
          <p:cNvSpPr>
            <a:spLocks noGrp="1"/>
          </p:cNvSpPr>
          <p:nvPr>
            <p:ph type="body" idx="1"/>
          </p:nvPr>
        </p:nvSpPr>
        <p:spPr/>
        <p:txBody>
          <a:bodyPr/>
          <a:lstStyle/>
          <a:p>
            <a:endParaRPr lang="tr-TR" dirty="0">
              <a:latin typeface="Garamond" panose="02020404030301010803"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69D3B5E-EBE1-48CF-B11F-006FFE3C770C}"/>
              </a:ext>
            </a:extLst>
          </p:cNvPr>
          <p:cNvSpPr>
            <a:spLocks noGrp="1"/>
          </p:cNvSpPr>
          <p:nvPr>
            <p:ph type="sldNum" sz="quarter" idx="5"/>
          </p:nvPr>
        </p:nvSpPr>
        <p:spPr/>
        <p:txBody>
          <a:bodyPr/>
          <a:lstStyle/>
          <a:p>
            <a:fld id="{87B3C15C-C27C-4FF5-B429-995D138FC104}" type="slidenum">
              <a:rPr lang="tr-TR" smtClean="0"/>
              <a:t>1</a:t>
            </a:fld>
            <a:endParaRPr lang="tr-TR"/>
          </a:p>
        </p:txBody>
      </p:sp>
    </p:spTree>
    <p:extLst>
      <p:ext uri="{BB962C8B-B14F-4D97-AF65-F5344CB8AC3E}">
        <p14:creationId xmlns:p14="http://schemas.microsoft.com/office/powerpoint/2010/main" val="3626853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23863" y="1243013"/>
            <a:ext cx="5961062" cy="33543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10</a:t>
            </a:fld>
            <a:endParaRPr lang="tr-TR"/>
          </a:p>
        </p:txBody>
      </p:sp>
    </p:spTree>
    <p:extLst>
      <p:ext uri="{BB962C8B-B14F-4D97-AF65-F5344CB8AC3E}">
        <p14:creationId xmlns:p14="http://schemas.microsoft.com/office/powerpoint/2010/main" val="4140426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23863" y="1243013"/>
            <a:ext cx="5961062" cy="3354387"/>
          </a:xfrm>
        </p:spPr>
      </p:sp>
      <p:sp>
        <p:nvSpPr>
          <p:cNvPr id="3" name="Not Yer Tutucusu 2"/>
          <p:cNvSpPr>
            <a:spLocks noGrp="1"/>
          </p:cNvSpPr>
          <p:nvPr>
            <p:ph type="body" idx="1"/>
          </p:nvPr>
        </p:nvSpPr>
        <p:spPr/>
        <p:txBody>
          <a:bodyPr/>
          <a:lstStyle/>
          <a:p>
            <a:r>
              <a:rPr lang="tr-TR" dirty="0"/>
              <a:t>Bu madde de patlayıcı ortam periyodik kontrolünün</a:t>
            </a:r>
            <a:r>
              <a:rPr lang="tr-TR" baseline="0" dirty="0"/>
              <a:t> nasıl yapılacağı açıklanmış olup uygunluk kontrolü kavramına ilk kez değinilmiştir.</a:t>
            </a:r>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11</a:t>
            </a:fld>
            <a:endParaRPr lang="tr-TR"/>
          </a:p>
        </p:txBody>
      </p:sp>
    </p:spTree>
    <p:extLst>
      <p:ext uri="{BB962C8B-B14F-4D97-AF65-F5344CB8AC3E}">
        <p14:creationId xmlns:p14="http://schemas.microsoft.com/office/powerpoint/2010/main" val="2748355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23863" y="1243013"/>
            <a:ext cx="5961062" cy="33543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12</a:t>
            </a:fld>
            <a:endParaRPr lang="tr-TR"/>
          </a:p>
        </p:txBody>
      </p:sp>
    </p:spTree>
    <p:extLst>
      <p:ext uri="{BB962C8B-B14F-4D97-AF65-F5344CB8AC3E}">
        <p14:creationId xmlns:p14="http://schemas.microsoft.com/office/powerpoint/2010/main" val="426670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23863" y="1243013"/>
            <a:ext cx="5961062" cy="33543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13</a:t>
            </a:fld>
            <a:endParaRPr lang="tr-TR"/>
          </a:p>
        </p:txBody>
      </p:sp>
    </p:spTree>
    <p:extLst>
      <p:ext uri="{BB962C8B-B14F-4D97-AF65-F5344CB8AC3E}">
        <p14:creationId xmlns:p14="http://schemas.microsoft.com/office/powerpoint/2010/main" val="2881733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23863" y="1243013"/>
            <a:ext cx="5961062" cy="33543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14</a:t>
            </a:fld>
            <a:endParaRPr lang="tr-TR"/>
          </a:p>
        </p:txBody>
      </p:sp>
    </p:spTree>
    <p:extLst>
      <p:ext uri="{BB962C8B-B14F-4D97-AF65-F5344CB8AC3E}">
        <p14:creationId xmlns:p14="http://schemas.microsoft.com/office/powerpoint/2010/main" val="57340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23863" y="1243013"/>
            <a:ext cx="5961062" cy="33543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15</a:t>
            </a:fld>
            <a:endParaRPr lang="tr-TR"/>
          </a:p>
        </p:txBody>
      </p:sp>
    </p:spTree>
    <p:extLst>
      <p:ext uri="{BB962C8B-B14F-4D97-AF65-F5344CB8AC3E}">
        <p14:creationId xmlns:p14="http://schemas.microsoft.com/office/powerpoint/2010/main" val="2935861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23863" y="1243013"/>
            <a:ext cx="5961062" cy="33543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16</a:t>
            </a:fld>
            <a:endParaRPr lang="tr-TR"/>
          </a:p>
        </p:txBody>
      </p:sp>
    </p:spTree>
    <p:extLst>
      <p:ext uri="{BB962C8B-B14F-4D97-AF65-F5344CB8AC3E}">
        <p14:creationId xmlns:p14="http://schemas.microsoft.com/office/powerpoint/2010/main" val="666682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23863" y="1243013"/>
            <a:ext cx="5961062" cy="33543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18</a:t>
            </a:fld>
            <a:endParaRPr lang="tr-TR"/>
          </a:p>
        </p:txBody>
      </p:sp>
    </p:spTree>
    <p:extLst>
      <p:ext uri="{BB962C8B-B14F-4D97-AF65-F5344CB8AC3E}">
        <p14:creationId xmlns:p14="http://schemas.microsoft.com/office/powerpoint/2010/main" val="706779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23863" y="1243013"/>
            <a:ext cx="5961062" cy="33543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20</a:t>
            </a:fld>
            <a:endParaRPr lang="tr-TR"/>
          </a:p>
        </p:txBody>
      </p:sp>
    </p:spTree>
    <p:extLst>
      <p:ext uri="{BB962C8B-B14F-4D97-AF65-F5344CB8AC3E}">
        <p14:creationId xmlns:p14="http://schemas.microsoft.com/office/powerpoint/2010/main" val="485092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23863" y="1243013"/>
            <a:ext cx="5961062" cy="33543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21</a:t>
            </a:fld>
            <a:endParaRPr lang="tr-TR"/>
          </a:p>
        </p:txBody>
      </p:sp>
    </p:spTree>
    <p:extLst>
      <p:ext uri="{BB962C8B-B14F-4D97-AF65-F5344CB8AC3E}">
        <p14:creationId xmlns:p14="http://schemas.microsoft.com/office/powerpoint/2010/main" val="116164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423863" y="1243013"/>
            <a:ext cx="5961062" cy="33543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7B3C15C-C27C-4FF5-B429-995D138FC104}" type="slidenum">
              <a:rPr lang="tr-TR" smtClean="0"/>
              <a:t>2</a:t>
            </a:fld>
            <a:endParaRPr lang="tr-TR"/>
          </a:p>
        </p:txBody>
      </p:sp>
    </p:spTree>
    <p:extLst>
      <p:ext uri="{BB962C8B-B14F-4D97-AF65-F5344CB8AC3E}">
        <p14:creationId xmlns:p14="http://schemas.microsoft.com/office/powerpoint/2010/main" val="2295562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23863" y="1243013"/>
            <a:ext cx="5961062" cy="33543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22</a:t>
            </a:fld>
            <a:endParaRPr lang="tr-TR"/>
          </a:p>
        </p:txBody>
      </p:sp>
    </p:spTree>
    <p:extLst>
      <p:ext uri="{BB962C8B-B14F-4D97-AF65-F5344CB8AC3E}">
        <p14:creationId xmlns:p14="http://schemas.microsoft.com/office/powerpoint/2010/main" val="277468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23863" y="1243013"/>
            <a:ext cx="5961062" cy="33543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23</a:t>
            </a:fld>
            <a:endParaRPr lang="tr-TR"/>
          </a:p>
        </p:txBody>
      </p:sp>
    </p:spTree>
    <p:extLst>
      <p:ext uri="{BB962C8B-B14F-4D97-AF65-F5344CB8AC3E}">
        <p14:creationId xmlns:p14="http://schemas.microsoft.com/office/powerpoint/2010/main" val="2102685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23863" y="1243013"/>
            <a:ext cx="5961062" cy="33543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24</a:t>
            </a:fld>
            <a:endParaRPr lang="tr-TR"/>
          </a:p>
        </p:txBody>
      </p:sp>
    </p:spTree>
    <p:extLst>
      <p:ext uri="{BB962C8B-B14F-4D97-AF65-F5344CB8AC3E}">
        <p14:creationId xmlns:p14="http://schemas.microsoft.com/office/powerpoint/2010/main" val="3994591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23863" y="1243013"/>
            <a:ext cx="5961062" cy="33543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25</a:t>
            </a:fld>
            <a:endParaRPr lang="tr-TR"/>
          </a:p>
        </p:txBody>
      </p:sp>
    </p:spTree>
    <p:extLst>
      <p:ext uri="{BB962C8B-B14F-4D97-AF65-F5344CB8AC3E}">
        <p14:creationId xmlns:p14="http://schemas.microsoft.com/office/powerpoint/2010/main" val="2075446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423863" y="1243013"/>
            <a:ext cx="5961062" cy="33543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7B3C15C-C27C-4FF5-B429-995D138FC104}" type="slidenum">
              <a:rPr lang="tr-TR" smtClean="0"/>
              <a:t>27</a:t>
            </a:fld>
            <a:endParaRPr lang="tr-TR"/>
          </a:p>
        </p:txBody>
      </p:sp>
    </p:spTree>
    <p:extLst>
      <p:ext uri="{BB962C8B-B14F-4D97-AF65-F5344CB8AC3E}">
        <p14:creationId xmlns:p14="http://schemas.microsoft.com/office/powerpoint/2010/main" val="671544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23863" y="1243013"/>
            <a:ext cx="5961062" cy="33543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3</a:t>
            </a:fld>
            <a:endParaRPr lang="tr-TR"/>
          </a:p>
        </p:txBody>
      </p:sp>
    </p:spTree>
    <p:extLst>
      <p:ext uri="{BB962C8B-B14F-4D97-AF65-F5344CB8AC3E}">
        <p14:creationId xmlns:p14="http://schemas.microsoft.com/office/powerpoint/2010/main" val="3930874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423863" y="1243013"/>
            <a:ext cx="5961062" cy="3354387"/>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87B3C15C-C27C-4FF5-B429-995D138FC104}" type="slidenum">
              <a:rPr lang="tr-TR" smtClean="0"/>
              <a:t>4</a:t>
            </a:fld>
            <a:endParaRPr lang="tr-TR"/>
          </a:p>
        </p:txBody>
      </p:sp>
    </p:spTree>
    <p:extLst>
      <p:ext uri="{BB962C8B-B14F-4D97-AF65-F5344CB8AC3E}">
        <p14:creationId xmlns:p14="http://schemas.microsoft.com/office/powerpoint/2010/main" val="1192460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23863" y="1243013"/>
            <a:ext cx="5961062" cy="33543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5</a:t>
            </a:fld>
            <a:endParaRPr lang="tr-TR"/>
          </a:p>
        </p:txBody>
      </p:sp>
    </p:spTree>
    <p:extLst>
      <p:ext uri="{BB962C8B-B14F-4D97-AF65-F5344CB8AC3E}">
        <p14:creationId xmlns:p14="http://schemas.microsoft.com/office/powerpoint/2010/main" val="2388720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423863" y="1243013"/>
            <a:ext cx="5961062" cy="33543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7B3C15C-C27C-4FF5-B429-995D138FC104}" type="slidenum">
              <a:rPr lang="tr-TR" smtClean="0"/>
              <a:t>6</a:t>
            </a:fld>
            <a:endParaRPr lang="tr-TR"/>
          </a:p>
        </p:txBody>
      </p:sp>
    </p:spTree>
    <p:extLst>
      <p:ext uri="{BB962C8B-B14F-4D97-AF65-F5344CB8AC3E}">
        <p14:creationId xmlns:p14="http://schemas.microsoft.com/office/powerpoint/2010/main" val="3697179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23863" y="1243013"/>
            <a:ext cx="5961062" cy="33543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7</a:t>
            </a:fld>
            <a:endParaRPr lang="tr-TR"/>
          </a:p>
        </p:txBody>
      </p:sp>
    </p:spTree>
    <p:extLst>
      <p:ext uri="{BB962C8B-B14F-4D97-AF65-F5344CB8AC3E}">
        <p14:creationId xmlns:p14="http://schemas.microsoft.com/office/powerpoint/2010/main" val="1518789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23863" y="1243013"/>
            <a:ext cx="5961062" cy="33543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8</a:t>
            </a:fld>
            <a:endParaRPr lang="tr-TR"/>
          </a:p>
        </p:txBody>
      </p:sp>
    </p:spTree>
    <p:extLst>
      <p:ext uri="{BB962C8B-B14F-4D97-AF65-F5344CB8AC3E}">
        <p14:creationId xmlns:p14="http://schemas.microsoft.com/office/powerpoint/2010/main" val="3696591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423863" y="1243013"/>
            <a:ext cx="5961062" cy="3354387"/>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9</a:t>
            </a:fld>
            <a:endParaRPr lang="tr-TR"/>
          </a:p>
        </p:txBody>
      </p:sp>
    </p:spTree>
    <p:extLst>
      <p:ext uri="{BB962C8B-B14F-4D97-AF65-F5344CB8AC3E}">
        <p14:creationId xmlns:p14="http://schemas.microsoft.com/office/powerpoint/2010/main" val="375170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41" name="Resim 4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730" y="190048"/>
            <a:ext cx="11774543" cy="6477904"/>
          </a:xfrm>
          <a:prstGeom prst="rect">
            <a:avLst/>
          </a:prstGeom>
        </p:spPr>
      </p:pic>
      <p:sp>
        <p:nvSpPr>
          <p:cNvPr id="8" name="Title 1"/>
          <p:cNvSpPr>
            <a:spLocks noGrp="1"/>
          </p:cNvSpPr>
          <p:nvPr>
            <p:ph type="ctrTitle" hasCustomPrompt="1"/>
          </p:nvPr>
        </p:nvSpPr>
        <p:spPr>
          <a:xfrm>
            <a:off x="852019" y="3362600"/>
            <a:ext cx="103632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Konu Başlığı</a:t>
            </a:r>
            <a:endParaRPr lang="en-US" dirty="0"/>
          </a:p>
        </p:txBody>
      </p:sp>
      <p:sp>
        <p:nvSpPr>
          <p:cNvPr id="9" name="Subtitle 2"/>
          <p:cNvSpPr>
            <a:spLocks noGrp="1"/>
          </p:cNvSpPr>
          <p:nvPr>
            <p:ph type="subTitle" idx="1" hasCustomPrompt="1"/>
          </p:nvPr>
        </p:nvSpPr>
        <p:spPr>
          <a:xfrm>
            <a:off x="1434164" y="4816559"/>
            <a:ext cx="9144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Alt Başlık</a:t>
            </a:r>
            <a:endParaRPr lang="en-US" dirty="0"/>
          </a:p>
        </p:txBody>
      </p:sp>
      <p:pic>
        <p:nvPicPr>
          <p:cNvPr id="2" name="Resim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0006" y="954014"/>
            <a:ext cx="5027231" cy="2199413"/>
          </a:xfrm>
          <a:prstGeom prst="rect">
            <a:avLst/>
          </a:prstGeom>
        </p:spPr>
      </p:pic>
    </p:spTree>
    <p:extLst>
      <p:ext uri="{BB962C8B-B14F-4D97-AF65-F5344CB8AC3E}">
        <p14:creationId xmlns:p14="http://schemas.microsoft.com/office/powerpoint/2010/main" val="1147975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38379873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69655046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61530591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88679049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185167536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388164451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pic>
        <p:nvPicPr>
          <p:cNvPr id="4" name="Resim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1050"/>
            <a:ext cx="12192000" cy="6606564"/>
          </a:xfrm>
          <a:prstGeom prst="rect">
            <a:avLst/>
          </a:prstGeom>
        </p:spPr>
      </p:pic>
      <p:sp>
        <p:nvSpPr>
          <p:cNvPr id="3" name="Dikdörtgen 2">
            <a:extLst>
              <a:ext uri="{FF2B5EF4-FFF2-40B4-BE49-F238E27FC236}">
                <a16:creationId xmlns:a16="http://schemas.microsoft.com/office/drawing/2014/main" id="{E67B360A-704D-423C-A3FE-742740D9DA19}"/>
              </a:ext>
            </a:extLst>
          </p:cNvPr>
          <p:cNvSpPr/>
          <p:nvPr userDrawn="1"/>
        </p:nvSpPr>
        <p:spPr>
          <a:xfrm>
            <a:off x="-164756" y="287123"/>
            <a:ext cx="12192000" cy="939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sp>
        <p:nvSpPr>
          <p:cNvPr id="8" name="Title 1"/>
          <p:cNvSpPr>
            <a:spLocks noGrp="1"/>
          </p:cNvSpPr>
          <p:nvPr>
            <p:ph type="title"/>
          </p:nvPr>
        </p:nvSpPr>
        <p:spPr>
          <a:xfrm>
            <a:off x="429779" y="238051"/>
            <a:ext cx="9195300" cy="1238302"/>
          </a:xfrm>
        </p:spPr>
        <p:txBody>
          <a:bodyPr>
            <a:normAutofit/>
          </a:bodyPr>
          <a:lstStyle>
            <a:lvl1pPr>
              <a:defRPr sz="3200" b="1" baseline="0">
                <a:solidFill>
                  <a:schemeClr val="bg1"/>
                </a:solidFill>
                <a:latin typeface="Garamond" panose="02020404030301010803" pitchFamily="18" charset="0"/>
                <a:cs typeface="Times New Roman" panose="02020603050405020304" pitchFamily="18" charset="0"/>
              </a:defRPr>
            </a:lvl1pPr>
          </a:lstStyle>
          <a:p>
            <a:endParaRPr lang="en-US" dirty="0"/>
          </a:p>
        </p:txBody>
      </p:sp>
      <p:pic>
        <p:nvPicPr>
          <p:cNvPr id="2" name="Resim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15299" y="447037"/>
            <a:ext cx="914444" cy="685833"/>
          </a:xfrm>
          <a:prstGeom prst="rect">
            <a:avLst/>
          </a:prstGeom>
        </p:spPr>
      </p:pic>
    </p:spTree>
    <p:extLst>
      <p:ext uri="{BB962C8B-B14F-4D97-AF65-F5344CB8AC3E}">
        <p14:creationId xmlns:p14="http://schemas.microsoft.com/office/powerpoint/2010/main" val="129711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aşlık ve İçerik">
    <p:spTree>
      <p:nvGrpSpPr>
        <p:cNvPr id="1" name=""/>
        <p:cNvGrpSpPr/>
        <p:nvPr/>
      </p:nvGrpSpPr>
      <p:grpSpPr>
        <a:xfrm>
          <a:off x="0" y="0"/>
          <a:ext cx="0" cy="0"/>
          <a:chOff x="0" y="0"/>
          <a:chExt cx="0" cy="0"/>
        </a:xfrm>
      </p:grpSpPr>
      <p:pic>
        <p:nvPicPr>
          <p:cNvPr id="4" name="Resim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1050"/>
            <a:ext cx="12192000" cy="6606564"/>
          </a:xfrm>
          <a:prstGeom prst="rect">
            <a:avLst/>
          </a:prstGeom>
        </p:spPr>
      </p:pic>
      <p:sp>
        <p:nvSpPr>
          <p:cNvPr id="3" name="Dikdörtgen 2">
            <a:extLst>
              <a:ext uri="{FF2B5EF4-FFF2-40B4-BE49-F238E27FC236}">
                <a16:creationId xmlns:a16="http://schemas.microsoft.com/office/drawing/2014/main" id="{E67B360A-704D-423C-A3FE-742740D9DA19}"/>
              </a:ext>
            </a:extLst>
          </p:cNvPr>
          <p:cNvSpPr/>
          <p:nvPr userDrawn="1"/>
        </p:nvSpPr>
        <p:spPr>
          <a:xfrm>
            <a:off x="-164756" y="287123"/>
            <a:ext cx="12192000" cy="939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sp>
        <p:nvSpPr>
          <p:cNvPr id="8" name="Title 1"/>
          <p:cNvSpPr>
            <a:spLocks noGrp="1"/>
          </p:cNvSpPr>
          <p:nvPr>
            <p:ph type="title"/>
          </p:nvPr>
        </p:nvSpPr>
        <p:spPr>
          <a:xfrm>
            <a:off x="429779" y="238051"/>
            <a:ext cx="9195300" cy="1238302"/>
          </a:xfrm>
        </p:spPr>
        <p:txBody>
          <a:bodyPr>
            <a:normAutofit/>
          </a:bodyPr>
          <a:lstStyle>
            <a:lvl1pPr>
              <a:defRPr sz="3200" b="1" baseline="0">
                <a:solidFill>
                  <a:schemeClr val="bg1"/>
                </a:solidFill>
                <a:latin typeface="Garamond" panose="02020404030301010803" pitchFamily="18" charset="0"/>
                <a:cs typeface="Times New Roman" panose="02020603050405020304" pitchFamily="18" charset="0"/>
              </a:defRPr>
            </a:lvl1pPr>
          </a:lstStyle>
          <a:p>
            <a:endParaRPr lang="en-US" dirty="0"/>
          </a:p>
        </p:txBody>
      </p:sp>
      <p:pic>
        <p:nvPicPr>
          <p:cNvPr id="2" name="Resim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15299" y="447037"/>
            <a:ext cx="914444" cy="685833"/>
          </a:xfrm>
          <a:prstGeom prst="rect">
            <a:avLst/>
          </a:prstGeom>
        </p:spPr>
      </p:pic>
    </p:spTree>
    <p:extLst>
      <p:ext uri="{BB962C8B-B14F-4D97-AF65-F5344CB8AC3E}">
        <p14:creationId xmlns:p14="http://schemas.microsoft.com/office/powerpoint/2010/main" val="135386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5" name="Resim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378" y="8494"/>
            <a:ext cx="12585137" cy="6823505"/>
          </a:xfrm>
          <a:prstGeom prst="rect">
            <a:avLst/>
          </a:prstGeom>
        </p:spPr>
      </p:pic>
      <p:sp>
        <p:nvSpPr>
          <p:cNvPr id="3" name="Dikdörtgen 2">
            <a:extLst>
              <a:ext uri="{FF2B5EF4-FFF2-40B4-BE49-F238E27FC236}">
                <a16:creationId xmlns:a16="http://schemas.microsoft.com/office/drawing/2014/main" id="{E67B360A-704D-423C-A3FE-742740D9DA19}"/>
              </a:ext>
            </a:extLst>
          </p:cNvPr>
          <p:cNvSpPr/>
          <p:nvPr userDrawn="1"/>
        </p:nvSpPr>
        <p:spPr>
          <a:xfrm>
            <a:off x="-164756" y="287123"/>
            <a:ext cx="12192000" cy="939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a:p>
        </p:txBody>
      </p:sp>
      <p:sp>
        <p:nvSpPr>
          <p:cNvPr id="8" name="Title 1"/>
          <p:cNvSpPr>
            <a:spLocks noGrp="1"/>
          </p:cNvSpPr>
          <p:nvPr>
            <p:ph type="title"/>
          </p:nvPr>
        </p:nvSpPr>
        <p:spPr>
          <a:xfrm>
            <a:off x="429779" y="238051"/>
            <a:ext cx="9195300" cy="1238302"/>
          </a:xfrm>
        </p:spPr>
        <p:txBody>
          <a:bodyPr>
            <a:normAutofit/>
          </a:bodyPr>
          <a:lstStyle>
            <a:lvl1pPr>
              <a:defRPr sz="3200" b="1" baseline="0">
                <a:solidFill>
                  <a:schemeClr val="bg1"/>
                </a:solidFill>
                <a:latin typeface="Garamond" panose="02020404030301010803" pitchFamily="18" charset="0"/>
                <a:cs typeface="Times New Roman" panose="02020603050405020304" pitchFamily="18" charset="0"/>
              </a:defRPr>
            </a:lvl1pPr>
          </a:lstStyle>
          <a:p>
            <a:endParaRPr lang="en-US" dirty="0"/>
          </a:p>
        </p:txBody>
      </p:sp>
      <p:pic>
        <p:nvPicPr>
          <p:cNvPr id="2" name="Resim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15299" y="447037"/>
            <a:ext cx="914444" cy="685833"/>
          </a:xfrm>
          <a:prstGeom prst="rect">
            <a:avLst/>
          </a:prstGeom>
        </p:spPr>
      </p:pic>
    </p:spTree>
    <p:extLst>
      <p:ext uri="{BB962C8B-B14F-4D97-AF65-F5344CB8AC3E}">
        <p14:creationId xmlns:p14="http://schemas.microsoft.com/office/powerpoint/2010/main" val="2970260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3827"/>
            <a:ext cx="12192000" cy="6610351"/>
          </a:xfrm>
          <a:prstGeom prst="rect">
            <a:avLst/>
          </a:prstGeom>
        </p:spPr>
      </p:pic>
      <p:sp>
        <p:nvSpPr>
          <p:cNvPr id="2" name="Unvan 1"/>
          <p:cNvSpPr>
            <a:spLocks noGrp="1"/>
          </p:cNvSpPr>
          <p:nvPr>
            <p:ph type="title"/>
          </p:nvPr>
        </p:nvSpPr>
        <p:spPr>
          <a:xfrm>
            <a:off x="831851" y="1709742"/>
            <a:ext cx="10515600" cy="2852737"/>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831851" y="4589467"/>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5776FF-AC16-4B72-9C8A-C6C7B834E379}" type="slidenum">
              <a:rPr lang="tr-TR" smtClean="0"/>
              <a:t>‹#›</a:t>
            </a:fld>
            <a:endParaRPr lang="tr-TR" dirty="0"/>
          </a:p>
        </p:txBody>
      </p:sp>
    </p:spTree>
    <p:extLst>
      <p:ext uri="{BB962C8B-B14F-4D97-AF65-F5344CB8AC3E}">
        <p14:creationId xmlns:p14="http://schemas.microsoft.com/office/powerpoint/2010/main" val="609645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730" y="190048"/>
            <a:ext cx="11774543" cy="6477904"/>
          </a:xfrm>
          <a:prstGeom prst="rect">
            <a:avLst/>
          </a:prstGeom>
        </p:spPr>
      </p:pic>
      <p:pic>
        <p:nvPicPr>
          <p:cNvPr id="8" name="Resim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0006" y="954014"/>
            <a:ext cx="5027231" cy="2199413"/>
          </a:xfrm>
          <a:prstGeom prst="rect">
            <a:avLst/>
          </a:prstGeom>
        </p:spPr>
      </p:pic>
    </p:spTree>
    <p:extLst>
      <p:ext uri="{BB962C8B-B14F-4D97-AF65-F5344CB8AC3E}">
        <p14:creationId xmlns:p14="http://schemas.microsoft.com/office/powerpoint/2010/main" val="95904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288139637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85776FF-AC16-4B72-9C8A-C6C7B834E379}" type="slidenum">
              <a:rPr lang="tr-TR" smtClean="0"/>
              <a:t>‹#›</a:t>
            </a:fld>
            <a:endParaRPr lang="tr-TR" dirty="0"/>
          </a:p>
        </p:txBody>
      </p:sp>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3827"/>
            <a:ext cx="12192000" cy="6610351"/>
          </a:xfrm>
          <a:prstGeom prst="rect">
            <a:avLst/>
          </a:prstGeom>
        </p:spPr>
      </p:pic>
    </p:spTree>
    <p:extLst>
      <p:ext uri="{BB962C8B-B14F-4D97-AF65-F5344CB8AC3E}">
        <p14:creationId xmlns:p14="http://schemas.microsoft.com/office/powerpoint/2010/main" val="650864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271755697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3985167991"/>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5776FF-AC16-4B72-9C8A-C6C7B834E379}" type="slidenum">
              <a:rPr lang="tr-TR" smtClean="0"/>
              <a:t>‹#›</a:t>
            </a:fld>
            <a:endParaRPr lang="tr-TR"/>
          </a:p>
        </p:txBody>
      </p:sp>
    </p:spTree>
    <p:extLst>
      <p:ext uri="{BB962C8B-B14F-4D97-AF65-F5344CB8AC3E}">
        <p14:creationId xmlns:p14="http://schemas.microsoft.com/office/powerpoint/2010/main" val="3546192538"/>
      </p:ext>
    </p:extLst>
  </p:cSld>
  <p:clrMap bg1="lt1" tx1="dk1" bg2="lt2" tx2="dk2" accent1="accent1" accent2="accent2" accent3="accent3" accent4="accent4" accent5="accent5" accent6="accent6" hlink="hlink" folHlink="folHlink"/>
  <p:sldLayoutIdLst>
    <p:sldLayoutId id="2147483709" r:id="rId1"/>
    <p:sldLayoutId id="2147483712" r:id="rId2"/>
    <p:sldLayoutId id="2147483710" r:id="rId3"/>
    <p:sldLayoutId id="2147483711" r:id="rId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776FF-AC16-4B72-9C8A-C6C7B834E379}" type="slidenum">
              <a:rPr lang="tr-TR" smtClean="0"/>
              <a:t>‹#›</a:t>
            </a:fld>
            <a:endParaRPr lang="tr-TR"/>
          </a:p>
        </p:txBody>
      </p:sp>
    </p:spTree>
    <p:extLst>
      <p:ext uri="{BB962C8B-B14F-4D97-AF65-F5344CB8AC3E}">
        <p14:creationId xmlns:p14="http://schemas.microsoft.com/office/powerpoint/2010/main" val="121986705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2"/>
          <p:cNvSpPr>
            <a:spLocks noGrp="1"/>
          </p:cNvSpPr>
          <p:nvPr>
            <p:ph type="subTitle" idx="1"/>
          </p:nvPr>
        </p:nvSpPr>
        <p:spPr>
          <a:xfrm>
            <a:off x="1568667" y="2895601"/>
            <a:ext cx="9054668" cy="2115330"/>
          </a:xfrm>
        </p:spPr>
        <p:txBody>
          <a:bodyPr>
            <a:noAutofit/>
          </a:bodyPr>
          <a:lstStyle/>
          <a:p>
            <a:pPr>
              <a:lnSpc>
                <a:spcPct val="150000"/>
              </a:lnSpc>
            </a:pPr>
            <a:r>
              <a:rPr lang="tr-TR" b="1" dirty="0">
                <a:solidFill>
                  <a:srgbClr val="002060"/>
                </a:solidFill>
              </a:rPr>
              <a:t>MUHTEMEL PATLAYICI ORTAMDA KULLANILAN </a:t>
            </a:r>
          </a:p>
          <a:p>
            <a:pPr>
              <a:lnSpc>
                <a:spcPct val="150000"/>
              </a:lnSpc>
            </a:pPr>
            <a:r>
              <a:rPr lang="tr-TR" b="1" dirty="0">
                <a:solidFill>
                  <a:srgbClr val="002060"/>
                </a:solidFill>
              </a:rPr>
              <a:t>İŞ EKİPMANLARININ </a:t>
            </a:r>
          </a:p>
          <a:p>
            <a:pPr>
              <a:lnSpc>
                <a:spcPct val="150000"/>
              </a:lnSpc>
            </a:pPr>
            <a:r>
              <a:rPr lang="tr-TR" b="1" dirty="0">
                <a:solidFill>
                  <a:srgbClr val="002060"/>
                </a:solidFill>
              </a:rPr>
              <a:t>UYGUNLUK KONTROLÜ SÜRECİ</a:t>
            </a:r>
          </a:p>
          <a:p>
            <a:pPr>
              <a:lnSpc>
                <a:spcPct val="150000"/>
              </a:lnSpc>
            </a:pPr>
            <a:endParaRPr lang="tr-TR" sz="3200" b="1" dirty="0">
              <a:solidFill>
                <a:srgbClr val="002060"/>
              </a:solidFill>
              <a:effectLst>
                <a:outerShdw blurRad="38100" dist="38100" dir="2700000" algn="tl">
                  <a:srgbClr val="000000">
                    <a:alpha val="43137"/>
                  </a:srgbClr>
                </a:outerShdw>
              </a:effectLst>
            </a:endParaRPr>
          </a:p>
        </p:txBody>
      </p:sp>
      <p:sp>
        <p:nvSpPr>
          <p:cNvPr id="3" name="Alt Başlık 2">
            <a:extLst>
              <a:ext uri="{FF2B5EF4-FFF2-40B4-BE49-F238E27FC236}">
                <a16:creationId xmlns:a16="http://schemas.microsoft.com/office/drawing/2014/main" id="{B0DBED5C-40AB-2E87-17F2-B6174C8C25C4}"/>
              </a:ext>
            </a:extLst>
          </p:cNvPr>
          <p:cNvSpPr txBox="1">
            <a:spLocks/>
          </p:cNvSpPr>
          <p:nvPr/>
        </p:nvSpPr>
        <p:spPr>
          <a:xfrm>
            <a:off x="1870511" y="5294888"/>
            <a:ext cx="8450981" cy="1121678"/>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2400" kern="1200">
                <a:solidFill>
                  <a:schemeClr val="tx1"/>
                </a:solidFill>
                <a:latin typeface="Garamond" panose="02020404030301010803" pitchFamily="18" charset="0"/>
                <a:ea typeface="+mn-ea"/>
                <a:cs typeface="Times New Roman" panose="02020603050405020304" pitchFamily="18" charset="0"/>
              </a:defRPr>
            </a:lvl1pPr>
            <a:lvl2pPr marL="457200" indent="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2pPr>
            <a:lvl3pPr marL="914400" indent="0" algn="ctr"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3pPr>
            <a:lvl4pPr marL="1371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4pPr>
            <a:lvl5pPr marL="18288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5pPr>
            <a:lvl6pPr marL="22860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6pPr>
            <a:lvl7pPr marL="27432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7pPr>
            <a:lvl8pPr marL="32004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8pPr>
            <a:lvl9pPr marL="3657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9pPr>
          </a:lstStyle>
          <a:p>
            <a:r>
              <a:rPr lang="tr-TR" sz="2000" b="1" dirty="0"/>
              <a:t>Abdulkadir GÜNGÖR</a:t>
            </a:r>
          </a:p>
          <a:p>
            <a:r>
              <a:rPr lang="tr-TR" sz="2000" dirty="0"/>
              <a:t>Makine Mühendisi</a:t>
            </a:r>
          </a:p>
          <a:p>
            <a:r>
              <a:rPr lang="tr-TR" sz="2000" dirty="0"/>
              <a:t>04.05.2023</a:t>
            </a:r>
            <a:endParaRPr lang="tr-TR" sz="2800" dirty="0"/>
          </a:p>
        </p:txBody>
      </p:sp>
    </p:spTree>
    <p:extLst>
      <p:ext uri="{BB962C8B-B14F-4D97-AF65-F5344CB8AC3E}">
        <p14:creationId xmlns:p14="http://schemas.microsoft.com/office/powerpoint/2010/main" val="3688366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8030" y="238921"/>
            <a:ext cx="10325220" cy="1022037"/>
          </a:xfrm>
        </p:spPr>
        <p:txBody>
          <a:bodyPr>
            <a:normAutofit/>
          </a:bodyPr>
          <a:lstStyle/>
          <a:p>
            <a:r>
              <a:rPr lang="tr-TR" sz="2200" dirty="0"/>
              <a:t>ÇALIŞANLARIN PATLAYICI ORTAMLARIN TEHLİKELERİNDEN KORUNMASI HAKKINDA YÖNETMELİK / EK-2</a:t>
            </a:r>
            <a:endParaRPr lang="tr-TR" dirty="0"/>
          </a:p>
        </p:txBody>
      </p:sp>
      <p:sp>
        <p:nvSpPr>
          <p:cNvPr id="3" name="Dikdörtgen 2"/>
          <p:cNvSpPr/>
          <p:nvPr/>
        </p:nvSpPr>
        <p:spPr>
          <a:xfrm>
            <a:off x="1971375" y="2394844"/>
            <a:ext cx="8066314" cy="2677656"/>
          </a:xfrm>
          <a:prstGeom prst="rect">
            <a:avLst/>
          </a:prstGeom>
        </p:spPr>
        <p:txBody>
          <a:bodyPr wrap="square">
            <a:spAutoFit/>
          </a:bodyPr>
          <a:lstStyle/>
          <a:p>
            <a:pPr algn="just"/>
            <a:r>
              <a:rPr lang="tr-TR" sz="2400" b="1" dirty="0"/>
              <a:t>2.8.</a:t>
            </a:r>
            <a:r>
              <a:rPr lang="tr-TR" sz="2400" dirty="0"/>
              <a:t> Patlayıcı ortam oluşabilecek bölümleri bulunan işyerlerinde; faaliyete başlanılmadan önce bütün işyerinin patlama yönünden </a:t>
            </a:r>
            <a:r>
              <a:rPr lang="tr-TR" sz="2400" dirty="0">
                <a:solidFill>
                  <a:srgbClr val="FF0000"/>
                </a:solidFill>
              </a:rPr>
              <a:t>güvenliğinin sağlandığı kanıtlanacaktır. </a:t>
            </a:r>
            <a:r>
              <a:rPr lang="tr-TR" sz="2400" dirty="0"/>
              <a:t>Patlamadan korunmayı sağlamak için bütün koşullar yerine getirilir. Patlama yönünden güvenliğin sağlandığının kanıtlanması, patlamadan korunma konusunda eğitim almış ve/veya deneyimli ehil kişilerce yapılır.</a:t>
            </a:r>
          </a:p>
        </p:txBody>
      </p:sp>
    </p:spTree>
    <p:extLst>
      <p:ext uri="{BB962C8B-B14F-4D97-AF65-F5344CB8AC3E}">
        <p14:creationId xmlns:p14="http://schemas.microsoft.com/office/powerpoint/2010/main" val="852518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1204" y="199951"/>
            <a:ext cx="10762096" cy="1238302"/>
          </a:xfrm>
        </p:spPr>
        <p:txBody>
          <a:bodyPr>
            <a:normAutofit/>
          </a:bodyPr>
          <a:lstStyle/>
          <a:p>
            <a:r>
              <a:rPr lang="tr-TR" sz="2800" dirty="0"/>
              <a:t>MADDE 7/A – Patlayıcı Ortamda Kullanılan  İş Ekipmanları</a:t>
            </a: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336" y="1299468"/>
            <a:ext cx="8364467" cy="5056095"/>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6" name="Dikdörtgen 5"/>
          <p:cNvSpPr/>
          <p:nvPr/>
        </p:nvSpPr>
        <p:spPr>
          <a:xfrm>
            <a:off x="1959432" y="1303533"/>
            <a:ext cx="8164285" cy="3847207"/>
          </a:xfrm>
          <a:prstGeom prst="rect">
            <a:avLst/>
          </a:prstGeom>
        </p:spPr>
        <p:txBody>
          <a:bodyPr wrap="square">
            <a:spAutoFit/>
          </a:bodyPr>
          <a:lstStyle/>
          <a:p>
            <a:endParaRPr lang="tr-TR" sz="2000" b="1" dirty="0"/>
          </a:p>
          <a:p>
            <a:pPr algn="just"/>
            <a:endParaRPr lang="tr-TR" sz="2800" dirty="0"/>
          </a:p>
          <a:p>
            <a:pPr marL="342900" indent="-342900" algn="just">
              <a:buAutoNum type="arabicParenBoth"/>
            </a:pPr>
            <a:r>
              <a:rPr lang="tr-TR" sz="2800" dirty="0"/>
              <a:t> 30/6/2016 tarihli ve 29758 sayılı Resmî </a:t>
            </a:r>
            <a:r>
              <a:rPr lang="tr-TR" sz="2800" dirty="0" err="1"/>
              <a:t>Gazete’de</a:t>
            </a:r>
            <a:r>
              <a:rPr lang="tr-TR" sz="2800" dirty="0"/>
              <a:t> yayımlanan Muhtemel Patlayıcı Ortamda Kullanılan Teçhizat ve Koruyucu Sistemler ile İlgili Yönetmelik (2014/34/AB) kapsamında yer alan iş ekipmanlarının periyodik kontrolü; muayene ve testlere ilave olarak </a:t>
            </a:r>
            <a:r>
              <a:rPr lang="tr-TR" sz="2800" b="1" dirty="0"/>
              <a:t>anılan Yönetmeliğe uygunluğunun kontrolünü de </a:t>
            </a:r>
            <a:r>
              <a:rPr lang="tr-TR" sz="2800" dirty="0"/>
              <a:t>kapsar.</a:t>
            </a:r>
          </a:p>
        </p:txBody>
      </p:sp>
    </p:spTree>
    <p:extLst>
      <p:ext uri="{BB962C8B-B14F-4D97-AF65-F5344CB8AC3E}">
        <p14:creationId xmlns:p14="http://schemas.microsoft.com/office/powerpoint/2010/main" val="4137313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354723786"/>
              </p:ext>
            </p:extLst>
          </p:nvPr>
        </p:nvGraphicFramePr>
        <p:xfrm>
          <a:off x="2732313" y="1334863"/>
          <a:ext cx="6945087" cy="2090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yagram 5"/>
          <p:cNvGraphicFramePr/>
          <p:nvPr>
            <p:extLst>
              <p:ext uri="{D42A27DB-BD31-4B8C-83A1-F6EECF244321}">
                <p14:modId xmlns:p14="http://schemas.microsoft.com/office/powerpoint/2010/main" val="1113865672"/>
              </p:ext>
            </p:extLst>
          </p:nvPr>
        </p:nvGraphicFramePr>
        <p:xfrm>
          <a:off x="1985280" y="3424920"/>
          <a:ext cx="8435070" cy="314461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Unvan 1"/>
          <p:cNvSpPr>
            <a:spLocks noGrp="1"/>
          </p:cNvSpPr>
          <p:nvPr>
            <p:ph type="title"/>
          </p:nvPr>
        </p:nvSpPr>
        <p:spPr>
          <a:xfrm>
            <a:off x="401204" y="199951"/>
            <a:ext cx="10762096" cy="1238302"/>
          </a:xfrm>
        </p:spPr>
        <p:txBody>
          <a:bodyPr>
            <a:normAutofit/>
          </a:bodyPr>
          <a:lstStyle/>
          <a:p>
            <a:r>
              <a:rPr lang="tr-TR" sz="2800" dirty="0"/>
              <a:t>MADDE 7/A – Patlayıcı Ortamda Kullanılan  İş Ekipmanları</a:t>
            </a:r>
          </a:p>
        </p:txBody>
      </p:sp>
    </p:spTree>
    <p:extLst>
      <p:ext uri="{BB962C8B-B14F-4D97-AF65-F5344CB8AC3E}">
        <p14:creationId xmlns:p14="http://schemas.microsoft.com/office/powerpoint/2010/main" val="907706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6774" y="1193327"/>
            <a:ext cx="8244724" cy="5056095"/>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3" name="Dikdörtgen 2"/>
          <p:cNvSpPr/>
          <p:nvPr/>
        </p:nvSpPr>
        <p:spPr>
          <a:xfrm>
            <a:off x="2233693" y="1736212"/>
            <a:ext cx="7630886" cy="3970318"/>
          </a:xfrm>
          <a:prstGeom prst="rect">
            <a:avLst/>
          </a:prstGeom>
        </p:spPr>
        <p:txBody>
          <a:bodyPr wrap="square">
            <a:spAutoFit/>
          </a:bodyPr>
          <a:lstStyle/>
          <a:p>
            <a:pPr algn="just"/>
            <a:r>
              <a:rPr lang="tr-TR" sz="2800" dirty="0"/>
              <a:t>(2)Patlayıcı ortamda kullanılan iş ekipmanlarının uygunluk kontrolü, iş ekipmanının ilk kurulumu da dâhil olmak üzere ekipmanın türüne göre belirlenen aralıklarla yapılır. Patlayıcı ortamda kullanılan iş ekipmanlarının uygunluk kontrolü esnasında, </a:t>
            </a:r>
            <a:r>
              <a:rPr lang="tr-TR" sz="2800" b="1" dirty="0"/>
              <a:t>uygunluk belgesi kapsamındaki özelliklerin devam etme durumuna ilişkin </a:t>
            </a:r>
            <a:r>
              <a:rPr lang="tr-TR" sz="2800" dirty="0"/>
              <a:t>TS EN 60079 ve TS EN ISO 80079 standart serilerine göre hareket edilir.</a:t>
            </a:r>
          </a:p>
        </p:txBody>
      </p:sp>
      <p:sp>
        <p:nvSpPr>
          <p:cNvPr id="6" name="Unvan 1"/>
          <p:cNvSpPr>
            <a:spLocks noGrp="1"/>
          </p:cNvSpPr>
          <p:nvPr>
            <p:ph type="title"/>
          </p:nvPr>
        </p:nvSpPr>
        <p:spPr>
          <a:xfrm>
            <a:off x="401204" y="199951"/>
            <a:ext cx="10762096" cy="1238302"/>
          </a:xfrm>
        </p:spPr>
        <p:txBody>
          <a:bodyPr>
            <a:normAutofit/>
          </a:bodyPr>
          <a:lstStyle/>
          <a:p>
            <a:r>
              <a:rPr lang="tr-TR" sz="2800" dirty="0"/>
              <a:t>MADDE 7/A – Patlayıcı Ortamda Kullanılan  İş Ekipmanları</a:t>
            </a:r>
          </a:p>
        </p:txBody>
      </p:sp>
    </p:spTree>
    <p:extLst>
      <p:ext uri="{BB962C8B-B14F-4D97-AF65-F5344CB8AC3E}">
        <p14:creationId xmlns:p14="http://schemas.microsoft.com/office/powerpoint/2010/main" val="3990669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846335" y="1888615"/>
            <a:ext cx="8364467" cy="2985433"/>
          </a:xfrm>
          <a:prstGeom prst="rect">
            <a:avLst/>
          </a:prstGeom>
        </p:spPr>
        <p:txBody>
          <a:bodyPr wrap="square">
            <a:spAutoFit/>
          </a:bodyPr>
          <a:lstStyle/>
          <a:p>
            <a:pPr algn="ctr"/>
            <a:r>
              <a:rPr lang="tr-TR" sz="4000" b="1" dirty="0">
                <a:solidFill>
                  <a:srgbClr val="FF0000"/>
                </a:solidFill>
              </a:rPr>
              <a:t>Uygunluk Kontrolü</a:t>
            </a:r>
          </a:p>
          <a:p>
            <a:pPr algn="ctr"/>
            <a:endParaRPr lang="tr-TR" dirty="0"/>
          </a:p>
          <a:p>
            <a:pPr algn="ctr"/>
            <a:endParaRPr lang="tr-TR" dirty="0"/>
          </a:p>
          <a:p>
            <a:pPr algn="ctr"/>
            <a:r>
              <a:rPr lang="tr-TR" sz="2800" dirty="0"/>
              <a:t>Patlayıcı ortamda kullanılan iş ekipmanlarının, uygunluk belgesi kapsamındaki özelliklerinin devam etme durumuna ilişkin TS EN 60079 ve TS EN ISO 80079 standart serilerine göre yapılan muayene</a:t>
            </a:r>
          </a:p>
        </p:txBody>
      </p:sp>
      <p:sp>
        <p:nvSpPr>
          <p:cNvPr id="5" name="Unvan 1"/>
          <p:cNvSpPr>
            <a:spLocks noGrp="1"/>
          </p:cNvSpPr>
          <p:nvPr>
            <p:ph type="title"/>
          </p:nvPr>
        </p:nvSpPr>
        <p:spPr>
          <a:xfrm>
            <a:off x="401204" y="199951"/>
            <a:ext cx="10762096" cy="1238302"/>
          </a:xfrm>
        </p:spPr>
        <p:txBody>
          <a:bodyPr>
            <a:normAutofit/>
          </a:bodyPr>
          <a:lstStyle/>
          <a:p>
            <a:r>
              <a:rPr lang="tr-TR" sz="2800" dirty="0"/>
              <a:t>MADDE 7/A – Patlayıcı Ortamda Kullanılan  İş Ekipmanları</a:t>
            </a:r>
          </a:p>
        </p:txBody>
      </p:sp>
    </p:spTree>
    <p:extLst>
      <p:ext uri="{BB962C8B-B14F-4D97-AF65-F5344CB8AC3E}">
        <p14:creationId xmlns:p14="http://schemas.microsoft.com/office/powerpoint/2010/main" val="3754659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3009230782"/>
              </p:ext>
            </p:extLst>
          </p:nvPr>
        </p:nvGraphicFramePr>
        <p:xfrm>
          <a:off x="1687287" y="2220689"/>
          <a:ext cx="8469086" cy="1479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yagram 5"/>
          <p:cNvGraphicFramePr/>
          <p:nvPr>
            <p:extLst>
              <p:ext uri="{D42A27DB-BD31-4B8C-83A1-F6EECF244321}">
                <p14:modId xmlns:p14="http://schemas.microsoft.com/office/powerpoint/2010/main" val="1186634232"/>
              </p:ext>
            </p:extLst>
          </p:nvPr>
        </p:nvGraphicFramePr>
        <p:xfrm>
          <a:off x="1846335" y="4412007"/>
          <a:ext cx="8212067" cy="14773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Unvan 1"/>
          <p:cNvSpPr>
            <a:spLocks noGrp="1"/>
          </p:cNvSpPr>
          <p:nvPr>
            <p:ph type="title"/>
          </p:nvPr>
        </p:nvSpPr>
        <p:spPr>
          <a:xfrm>
            <a:off x="427112" y="190426"/>
            <a:ext cx="3925814" cy="1238302"/>
          </a:xfrm>
        </p:spPr>
        <p:txBody>
          <a:bodyPr>
            <a:normAutofit fontScale="90000"/>
          </a:bodyPr>
          <a:lstStyle/>
          <a:p>
            <a:br>
              <a:rPr lang="tr-TR" dirty="0"/>
            </a:br>
            <a:r>
              <a:rPr lang="tr-TR" sz="3600" dirty="0"/>
              <a:t>Uygunluk Kavramları</a:t>
            </a:r>
            <a:br>
              <a:rPr lang="tr-TR" dirty="0"/>
            </a:br>
            <a:endParaRPr lang="tr-TR" dirty="0"/>
          </a:p>
        </p:txBody>
      </p:sp>
    </p:spTree>
    <p:extLst>
      <p:ext uri="{BB962C8B-B14F-4D97-AF65-F5344CB8AC3E}">
        <p14:creationId xmlns:p14="http://schemas.microsoft.com/office/powerpoint/2010/main" val="3519532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Unvan 1"/>
          <p:cNvSpPr>
            <a:spLocks noGrp="1"/>
          </p:cNvSpPr>
          <p:nvPr>
            <p:ph type="title"/>
          </p:nvPr>
        </p:nvSpPr>
        <p:spPr>
          <a:xfrm>
            <a:off x="455686" y="228601"/>
            <a:ext cx="10459964" cy="933454"/>
          </a:xfrm>
        </p:spPr>
        <p:txBody>
          <a:bodyPr>
            <a:normAutofit fontScale="90000"/>
          </a:bodyPr>
          <a:lstStyle/>
          <a:p>
            <a:r>
              <a:rPr lang="tr-TR" sz="2200" dirty="0"/>
              <a:t>EK-III</a:t>
            </a:r>
            <a:r>
              <a:rPr lang="tr-TR" sz="2200" b="0" dirty="0"/>
              <a:t>/</a:t>
            </a:r>
            <a:r>
              <a:rPr lang="tr-TR" sz="2200" dirty="0"/>
              <a:t>BAKIM, ONARIM VE PERİYODİK KONTROLLER İLE İLGİLİ HUSUSLAR</a:t>
            </a:r>
            <a:br>
              <a:rPr lang="tr-TR" sz="2200" dirty="0"/>
            </a:br>
            <a:r>
              <a:rPr lang="tr-TR" sz="2200" dirty="0"/>
              <a:t>MADDE 1.13.</a:t>
            </a:r>
            <a:endParaRPr lang="tr-TR" dirty="0"/>
          </a:p>
        </p:txBody>
      </p:sp>
      <p:sp>
        <p:nvSpPr>
          <p:cNvPr id="3" name="Dikdörtgen 2"/>
          <p:cNvSpPr/>
          <p:nvPr/>
        </p:nvSpPr>
        <p:spPr>
          <a:xfrm>
            <a:off x="619125" y="2508502"/>
            <a:ext cx="5924550" cy="2308324"/>
          </a:xfrm>
          <a:prstGeom prst="rect">
            <a:avLst/>
          </a:prstGeom>
        </p:spPr>
        <p:txBody>
          <a:bodyPr wrap="square">
            <a:spAutoFit/>
          </a:bodyPr>
          <a:lstStyle/>
          <a:p>
            <a:pPr algn="just"/>
            <a:r>
              <a:rPr lang="tr-TR" sz="2400" dirty="0">
                <a:solidFill>
                  <a:srgbClr val="000000"/>
                </a:solidFill>
              </a:rPr>
              <a:t>Yönetmeliğin 7/A maddesi kapsamında patlayıcı ortamda kullanılan iş ekipmanlarının periyodik kontrollerini; ilgili branşlardan periyodik kontrol yapmaya yetkili mühendis, teknik öğretmen, tekniker veya yüksek tekniker gerçekleştirir. </a:t>
            </a:r>
            <a:endParaRPr lang="tr-TR" sz="2400" dirty="0"/>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8385" y="1819880"/>
            <a:ext cx="4865939" cy="3685569"/>
          </a:xfrm>
          <a:prstGeom prst="rect">
            <a:avLst/>
          </a:prstGeom>
        </p:spPr>
      </p:pic>
    </p:spTree>
    <p:extLst>
      <p:ext uri="{BB962C8B-B14F-4D97-AF65-F5344CB8AC3E}">
        <p14:creationId xmlns:p14="http://schemas.microsoft.com/office/powerpoint/2010/main" val="7121387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941308" y="4283432"/>
            <a:ext cx="8178759" cy="1938992"/>
          </a:xfrm>
          <a:prstGeom prst="rect">
            <a:avLst/>
          </a:prstGeom>
        </p:spPr>
        <p:txBody>
          <a:bodyPr wrap="square">
            <a:spAutoFit/>
          </a:bodyPr>
          <a:lstStyle/>
          <a:p>
            <a:pPr algn="just"/>
            <a:r>
              <a:rPr lang="tr-TR" sz="2400" dirty="0">
                <a:solidFill>
                  <a:srgbClr val="000000"/>
                </a:solidFill>
              </a:rPr>
              <a:t>Patlayıcı ortamda kullanılan iş ekipmanlarının uygunluk kontrolünün yapılabilmesi için Bakanlıkça ilan edilecek </a:t>
            </a:r>
            <a:r>
              <a:rPr lang="tr-TR" sz="2400" b="1" dirty="0">
                <a:solidFill>
                  <a:srgbClr val="000000"/>
                </a:solidFill>
              </a:rPr>
              <a:t>uluslararası geçerliliği bulunan bir sertifikaya sahip olmak veya Bakanlıkça düzenlenecek ileri eğitimde ilgili modülü tamamlamış olmak</a:t>
            </a:r>
            <a:r>
              <a:rPr lang="tr-TR" sz="2400" dirty="0">
                <a:solidFill>
                  <a:srgbClr val="000000"/>
                </a:solidFill>
              </a:rPr>
              <a:t> şartı aranır.</a:t>
            </a:r>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1308" y="1247681"/>
            <a:ext cx="8178759" cy="3035751"/>
          </a:xfrm>
          <a:prstGeom prst="rect">
            <a:avLst/>
          </a:prstGeom>
        </p:spPr>
      </p:pic>
      <p:sp>
        <p:nvSpPr>
          <p:cNvPr id="6" name="Unvan 1"/>
          <p:cNvSpPr>
            <a:spLocks noGrp="1"/>
          </p:cNvSpPr>
          <p:nvPr>
            <p:ph type="title"/>
          </p:nvPr>
        </p:nvSpPr>
        <p:spPr>
          <a:xfrm>
            <a:off x="455686" y="228601"/>
            <a:ext cx="10459964" cy="933454"/>
          </a:xfrm>
        </p:spPr>
        <p:txBody>
          <a:bodyPr>
            <a:normAutofit fontScale="90000"/>
          </a:bodyPr>
          <a:lstStyle/>
          <a:p>
            <a:r>
              <a:rPr lang="tr-TR" sz="2200" dirty="0"/>
              <a:t>EK-III</a:t>
            </a:r>
            <a:r>
              <a:rPr lang="tr-TR" sz="2200" b="0" dirty="0"/>
              <a:t>/</a:t>
            </a:r>
            <a:r>
              <a:rPr lang="tr-TR" sz="2200" dirty="0"/>
              <a:t>BAKIM, ONARIM VE PERİYODİK KONTROLLER İLE İLGİLİ HUSUSLAR</a:t>
            </a:r>
            <a:br>
              <a:rPr lang="tr-TR" sz="2200" dirty="0"/>
            </a:br>
            <a:r>
              <a:rPr lang="tr-TR" sz="2200" dirty="0"/>
              <a:t>MADDE 1.13.</a:t>
            </a:r>
            <a:endParaRPr lang="tr-TR" dirty="0"/>
          </a:p>
        </p:txBody>
      </p:sp>
    </p:spTree>
    <p:extLst>
      <p:ext uri="{BB962C8B-B14F-4D97-AF65-F5344CB8AC3E}">
        <p14:creationId xmlns:p14="http://schemas.microsoft.com/office/powerpoint/2010/main" val="2392612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981199" y="1726728"/>
            <a:ext cx="4669972" cy="4350037"/>
          </a:xfrm>
          <a:prstGeom prst="rect">
            <a:avLst/>
          </a:prstGeom>
        </p:spPr>
        <p:txBody>
          <a:bodyPr wrap="square">
            <a:spAutoFit/>
          </a:bodyPr>
          <a:lstStyle/>
          <a:p>
            <a:pPr algn="just">
              <a:lnSpc>
                <a:spcPct val="115000"/>
              </a:lnSpc>
              <a:spcAft>
                <a:spcPts val="1000"/>
              </a:spcAft>
              <a:buSzPts val="1100"/>
            </a:pPr>
            <a:r>
              <a:rPr lang="tr-TR" sz="2200" dirty="0">
                <a:solidFill>
                  <a:srgbClr val="000000"/>
                </a:solidFill>
                <a:ea typeface="Calibri" panose="020F0502020204030204" pitchFamily="34" charset="0"/>
                <a:cs typeface="Times New Roman" panose="02020603050405020304" pitchFamily="18" charset="0"/>
              </a:rPr>
              <a:t>Uygunluk kontrolü raporunun mevcudiyeti periyodik kontrol yapan kişi tarafından sorgulanacaktır. Uygunluk kontrolü raporunun mevcut olmadığı veya uygunluk kontrolü raporunda ekipmanın uygun bulunmadığı durumlarda periyodik kontrol raporu da uygunsuz olacaktır. Uygunluk kontrolü raporu, periyodik kontrol raporunun eki olarak saklanacaktır. </a:t>
            </a:r>
            <a:endParaRPr lang="tr-TR" sz="2200" dirty="0">
              <a:ea typeface="Calibri" panose="020F0502020204030204" pitchFamily="34" charset="0"/>
              <a:cs typeface="Times New Roman" panose="02020603050405020304" pitchFamily="18"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5974" y="1578429"/>
            <a:ext cx="3091543" cy="4180114"/>
          </a:xfrm>
          <a:prstGeom prst="rect">
            <a:avLst/>
          </a:prstGeom>
        </p:spPr>
      </p:pic>
      <p:sp>
        <p:nvSpPr>
          <p:cNvPr id="5" name="Unvan 1"/>
          <p:cNvSpPr>
            <a:spLocks noGrp="1"/>
          </p:cNvSpPr>
          <p:nvPr>
            <p:ph type="title"/>
          </p:nvPr>
        </p:nvSpPr>
        <p:spPr>
          <a:xfrm>
            <a:off x="436636" y="219001"/>
            <a:ext cx="7963489" cy="1238302"/>
          </a:xfrm>
        </p:spPr>
        <p:txBody>
          <a:bodyPr>
            <a:normAutofit fontScale="90000"/>
          </a:bodyPr>
          <a:lstStyle/>
          <a:p>
            <a:br>
              <a:rPr lang="tr-TR" dirty="0"/>
            </a:br>
            <a:r>
              <a:rPr lang="tr-TR" sz="3600" dirty="0"/>
              <a:t>Periyodik Kontrol Yapacak Kişi Sorumluluğu</a:t>
            </a:r>
            <a:br>
              <a:rPr lang="tr-TR" dirty="0"/>
            </a:br>
            <a:endParaRPr lang="tr-TR" dirty="0"/>
          </a:p>
        </p:txBody>
      </p:sp>
    </p:spTree>
    <p:extLst>
      <p:ext uri="{BB962C8B-B14F-4D97-AF65-F5344CB8AC3E}">
        <p14:creationId xmlns:p14="http://schemas.microsoft.com/office/powerpoint/2010/main" val="2984599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3895" y="158597"/>
            <a:ext cx="5438361" cy="1238302"/>
          </a:xfrm>
        </p:spPr>
        <p:txBody>
          <a:bodyPr/>
          <a:lstStyle/>
          <a:p>
            <a:r>
              <a:rPr lang="tr-TR" dirty="0"/>
              <a:t>Uygunluk Kontrolü Başlangıcı</a:t>
            </a:r>
          </a:p>
        </p:txBody>
      </p:sp>
      <p:sp>
        <p:nvSpPr>
          <p:cNvPr id="3" name="Metin kutusu 2">
            <a:extLst>
              <a:ext uri="{FF2B5EF4-FFF2-40B4-BE49-F238E27FC236}">
                <a16:creationId xmlns:a16="http://schemas.microsoft.com/office/drawing/2014/main" id="{C1743DBB-0B78-9302-6BB3-D7A1563D6CD1}"/>
              </a:ext>
            </a:extLst>
          </p:cNvPr>
          <p:cNvSpPr txBox="1"/>
          <p:nvPr/>
        </p:nvSpPr>
        <p:spPr>
          <a:xfrm>
            <a:off x="6793763" y="4627275"/>
            <a:ext cx="1807534" cy="461665"/>
          </a:xfrm>
          <a:prstGeom prst="rect">
            <a:avLst/>
          </a:prstGeom>
          <a:noFill/>
        </p:spPr>
        <p:txBody>
          <a:bodyPr wrap="square">
            <a:spAutoFit/>
          </a:bodyPr>
          <a:lstStyle/>
          <a:p>
            <a:pPr>
              <a:defRPr/>
            </a:pPr>
            <a:r>
              <a:rPr lang="tr-TR" sz="2400" b="1" dirty="0">
                <a:solidFill>
                  <a:srgbClr val="00B050"/>
                </a:solidFill>
                <a:latin typeface="Calibri" panose="020F0502020204030204" pitchFamily="34" charset="0"/>
              </a:rPr>
              <a:t>31/12/2023</a:t>
            </a:r>
            <a:endParaRPr lang="tr-TR" sz="2800" b="1" dirty="0">
              <a:solidFill>
                <a:srgbClr val="00B050"/>
              </a:solidFill>
              <a:latin typeface="Calibri" panose="020F0502020204030204"/>
            </a:endParaRPr>
          </a:p>
        </p:txBody>
      </p:sp>
      <p:sp>
        <p:nvSpPr>
          <p:cNvPr id="4" name="Metin kutusu 3">
            <a:extLst>
              <a:ext uri="{FF2B5EF4-FFF2-40B4-BE49-F238E27FC236}">
                <a16:creationId xmlns:a16="http://schemas.microsoft.com/office/drawing/2014/main" id="{A1B33D98-2A6A-7F11-56F8-BBAC3B1B2C45}"/>
              </a:ext>
            </a:extLst>
          </p:cNvPr>
          <p:cNvSpPr txBox="1"/>
          <p:nvPr/>
        </p:nvSpPr>
        <p:spPr>
          <a:xfrm>
            <a:off x="3203076" y="4627275"/>
            <a:ext cx="2091497" cy="461665"/>
          </a:xfrm>
          <a:prstGeom prst="rect">
            <a:avLst/>
          </a:prstGeom>
          <a:noFill/>
        </p:spPr>
        <p:txBody>
          <a:bodyPr wrap="square">
            <a:spAutoFit/>
          </a:bodyPr>
          <a:lstStyle/>
          <a:p>
            <a:pPr>
              <a:defRPr/>
            </a:pPr>
            <a:r>
              <a:rPr lang="tr-TR" sz="2400" b="1" dirty="0">
                <a:solidFill>
                  <a:srgbClr val="00B050"/>
                </a:solidFill>
                <a:latin typeface="Calibri" panose="020F0502020204030204" pitchFamily="34" charset="0"/>
              </a:rPr>
              <a:t>Yürürlük Tarihi</a:t>
            </a:r>
            <a:endParaRPr lang="tr-TR" sz="2800" b="1" dirty="0">
              <a:solidFill>
                <a:srgbClr val="00B050"/>
              </a:solidFill>
              <a:latin typeface="Calibri" panose="020F0502020204030204"/>
            </a:endParaRPr>
          </a:p>
        </p:txBody>
      </p:sp>
      <p:sp>
        <p:nvSpPr>
          <p:cNvPr id="5" name="Ok: Sağ 5">
            <a:extLst>
              <a:ext uri="{FF2B5EF4-FFF2-40B4-BE49-F238E27FC236}">
                <a16:creationId xmlns:a16="http://schemas.microsoft.com/office/drawing/2014/main" id="{C0EB3904-495C-FEEE-9C84-11CBF56EAF85}"/>
              </a:ext>
            </a:extLst>
          </p:cNvPr>
          <p:cNvSpPr/>
          <p:nvPr/>
        </p:nvSpPr>
        <p:spPr>
          <a:xfrm>
            <a:off x="5558395" y="4667004"/>
            <a:ext cx="982183" cy="382205"/>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tr-TR"/>
          </a:p>
        </p:txBody>
      </p:sp>
      <p:sp>
        <p:nvSpPr>
          <p:cNvPr id="6" name="Dikdörtgen 5"/>
          <p:cNvSpPr/>
          <p:nvPr/>
        </p:nvSpPr>
        <p:spPr>
          <a:xfrm>
            <a:off x="1846336" y="1908567"/>
            <a:ext cx="8299153" cy="2246769"/>
          </a:xfrm>
          <a:prstGeom prst="rect">
            <a:avLst/>
          </a:prstGeom>
        </p:spPr>
        <p:txBody>
          <a:bodyPr wrap="square">
            <a:spAutoFit/>
          </a:bodyPr>
          <a:lstStyle/>
          <a:p>
            <a:pPr algn="just"/>
            <a:r>
              <a:rPr lang="tr-TR" sz="2800" i="1" dirty="0">
                <a:solidFill>
                  <a:srgbClr val="000000"/>
                </a:solidFill>
                <a:latin typeface="Calibri" panose="020F0502020204030204" pitchFamily="34" charset="0"/>
              </a:rPr>
              <a:t>	18/2/2022 tarihli ve 31754 sayılı Resmî </a:t>
            </a:r>
            <a:r>
              <a:rPr lang="tr-TR" sz="2800" i="1" dirty="0" err="1">
                <a:solidFill>
                  <a:srgbClr val="000000"/>
                </a:solidFill>
                <a:latin typeface="Calibri" panose="020F0502020204030204" pitchFamily="34" charset="0"/>
              </a:rPr>
              <a:t>Gazete’de</a:t>
            </a:r>
            <a:r>
              <a:rPr lang="tr-TR" sz="2800" i="1" dirty="0">
                <a:solidFill>
                  <a:srgbClr val="000000"/>
                </a:solidFill>
                <a:latin typeface="Calibri" panose="020F0502020204030204" pitchFamily="34" charset="0"/>
              </a:rPr>
              <a:t> yayımlanan değişiklik ile değiştirilen EK-</a:t>
            </a:r>
            <a:r>
              <a:rPr lang="tr-TR" sz="2800" i="1" dirty="0" err="1">
                <a:solidFill>
                  <a:srgbClr val="000000"/>
                </a:solidFill>
                <a:latin typeface="Calibri" panose="020F0502020204030204" pitchFamily="34" charset="0"/>
              </a:rPr>
              <a:t>III’ün</a:t>
            </a:r>
            <a:r>
              <a:rPr lang="tr-TR" sz="2800" i="1" dirty="0">
                <a:solidFill>
                  <a:srgbClr val="000000"/>
                </a:solidFill>
                <a:latin typeface="Calibri" panose="020F0502020204030204" pitchFamily="34" charset="0"/>
              </a:rPr>
              <a:t> </a:t>
            </a:r>
            <a:r>
              <a:rPr lang="tr-TR" sz="2800" i="1" dirty="0">
                <a:solidFill>
                  <a:srgbClr val="FF0000"/>
                </a:solidFill>
                <a:latin typeface="Calibri" panose="020F0502020204030204" pitchFamily="34" charset="0"/>
              </a:rPr>
              <a:t>1.13</a:t>
            </a:r>
            <a:r>
              <a:rPr lang="tr-TR" sz="2800" i="1" dirty="0">
                <a:solidFill>
                  <a:srgbClr val="000000"/>
                </a:solidFill>
                <a:latin typeface="Calibri" panose="020F0502020204030204" pitchFamily="34" charset="0"/>
              </a:rPr>
              <a:t>, 2.3.5, 2.3.6 ve 2.3.7 </a:t>
            </a:r>
            <a:r>
              <a:rPr lang="tr-TR" sz="2800" i="1" dirty="0" err="1">
                <a:solidFill>
                  <a:srgbClr val="000000"/>
                </a:solidFill>
                <a:latin typeface="Calibri" panose="020F0502020204030204" pitchFamily="34" charset="0"/>
              </a:rPr>
              <a:t>nci</a:t>
            </a:r>
            <a:r>
              <a:rPr lang="tr-TR" sz="2800" i="1" dirty="0">
                <a:solidFill>
                  <a:srgbClr val="000000"/>
                </a:solidFill>
                <a:latin typeface="Calibri" panose="020F0502020204030204" pitchFamily="34" charset="0"/>
              </a:rPr>
              <a:t> maddeleri 31/12/2023 tarihinde yürürlüğe girer.</a:t>
            </a:r>
            <a:endParaRPr lang="tr-TR" sz="2800" dirty="0">
              <a:solidFill>
                <a:srgbClr val="000000"/>
              </a:solidFill>
              <a:latin typeface="Times New Roman" panose="02020603050405020304" pitchFamily="18" charset="0"/>
            </a:endParaRPr>
          </a:p>
          <a:p>
            <a:pPr algn="just"/>
            <a:r>
              <a:rPr lang="tr-TR" sz="2800" dirty="0">
                <a:solidFill>
                  <a:srgbClr val="000000"/>
                </a:solidFill>
                <a:latin typeface="Calibri" panose="020F0502020204030204" pitchFamily="34" charset="0"/>
              </a:rPr>
              <a:t>  </a:t>
            </a:r>
            <a:endParaRPr lang="tr-TR"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75180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E47DA9-97C8-41EE-F5DF-2CB16C273E55}"/>
              </a:ext>
            </a:extLst>
          </p:cNvPr>
          <p:cNvSpPr>
            <a:spLocks noGrp="1"/>
          </p:cNvSpPr>
          <p:nvPr>
            <p:ph type="title"/>
          </p:nvPr>
        </p:nvSpPr>
        <p:spPr/>
        <p:txBody>
          <a:bodyPr>
            <a:normAutofit/>
          </a:bodyPr>
          <a:lstStyle/>
          <a:p>
            <a:r>
              <a:rPr lang="tr-TR" dirty="0"/>
              <a:t>İş Ekipmanları Bölüm Faaliyetleri</a:t>
            </a:r>
          </a:p>
        </p:txBody>
      </p:sp>
      <p:sp>
        <p:nvSpPr>
          <p:cNvPr id="3" name="Metin kutusu 2"/>
          <p:cNvSpPr txBox="1"/>
          <p:nvPr/>
        </p:nvSpPr>
        <p:spPr>
          <a:xfrm>
            <a:off x="1074199" y="1583692"/>
            <a:ext cx="9712170" cy="4093428"/>
          </a:xfrm>
          <a:prstGeom prst="rect">
            <a:avLst/>
          </a:prstGeom>
          <a:noFill/>
        </p:spPr>
        <p:txBody>
          <a:bodyPr wrap="square" rtlCol="0">
            <a:spAutoFit/>
          </a:bodyPr>
          <a:lstStyle/>
          <a:p>
            <a:pPr marL="285750" indent="-285750">
              <a:buFont typeface="Arial" panose="020B0604020202020204" pitchFamily="34" charset="0"/>
              <a:buChar char="•"/>
            </a:pPr>
            <a:r>
              <a:rPr lang="tr-TR" sz="2000" dirty="0"/>
              <a:t>İşyerlerinin mevzuata uyumu ile ilgili araştırma yaparak, mevcut durumun belirlenmesi ve geliştirmeye yönelik faaliyetler,</a:t>
            </a:r>
          </a:p>
          <a:p>
            <a:endParaRPr lang="tr-TR" sz="2000" dirty="0"/>
          </a:p>
          <a:p>
            <a:pPr marL="285750" indent="-285750">
              <a:buFont typeface="Arial" panose="020B0604020202020204" pitchFamily="34" charset="0"/>
              <a:buChar char="•"/>
            </a:pPr>
            <a:r>
              <a:rPr lang="tr-TR" sz="2000" dirty="0"/>
              <a:t>İş ekipmanları ile ilgili iş sağlığı ve güvenliği uygulamaları kapsamında bilgi akışı ve geribildirimleri alarak sahadan gelen görüş ve tekliflerin değerlendirilmesi,</a:t>
            </a:r>
          </a:p>
          <a:p>
            <a:endParaRPr lang="tr-TR" sz="2000" dirty="0"/>
          </a:p>
          <a:p>
            <a:pPr marL="285750" indent="-285750">
              <a:buFont typeface="Arial" panose="020B0604020202020204" pitchFamily="34" charset="0"/>
              <a:buChar char="•"/>
            </a:pPr>
            <a:r>
              <a:rPr lang="tr-TR" sz="2000" dirty="0"/>
              <a:t>Ekipmanların güvenli kullanım ve periyodik kontrolleri hakkında rehber hazırlanması, yayın ve dokümantasyon çalışmaları,</a:t>
            </a:r>
          </a:p>
          <a:p>
            <a:endParaRPr lang="tr-TR" sz="2000" dirty="0"/>
          </a:p>
          <a:p>
            <a:pPr marL="285750" indent="-285750">
              <a:buFont typeface="Arial" panose="020B0604020202020204" pitchFamily="34" charset="0"/>
              <a:buChar char="•"/>
            </a:pPr>
            <a:r>
              <a:rPr lang="tr-TR" sz="2000" dirty="0"/>
              <a:t>Periyodik kontrol yapmaya yetkili kişilerle ilgili her türlü eğitim, sınav, yetkilendirme işlemlerinin düzenlenmesi ve yürütülmesi,</a:t>
            </a:r>
          </a:p>
          <a:p>
            <a:endParaRPr lang="tr-TR" sz="2000" dirty="0"/>
          </a:p>
          <a:p>
            <a:pPr marL="285750" indent="-285750">
              <a:buFont typeface="Arial" panose="020B0604020202020204" pitchFamily="34" charset="0"/>
              <a:buChar char="•"/>
            </a:pPr>
            <a:r>
              <a:rPr lang="tr-TR" sz="2000" dirty="0"/>
              <a:t>Periyodik kontrollerin standartlaştırılması çalışmaları.</a:t>
            </a:r>
          </a:p>
        </p:txBody>
      </p:sp>
    </p:spTree>
    <p:extLst>
      <p:ext uri="{BB962C8B-B14F-4D97-AF65-F5344CB8AC3E}">
        <p14:creationId xmlns:p14="http://schemas.microsoft.com/office/powerpoint/2010/main" val="315036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etin kutusu 3"/>
          <p:cNvSpPr txBox="1"/>
          <p:nvPr/>
        </p:nvSpPr>
        <p:spPr>
          <a:xfrm>
            <a:off x="3147831" y="1476353"/>
            <a:ext cx="5678415" cy="3908762"/>
          </a:xfrm>
          <a:prstGeom prst="rect">
            <a:avLst/>
          </a:prstGeom>
          <a:noFill/>
          <a:scene3d>
            <a:camera prst="isometricOffAxis1Right"/>
            <a:lightRig rig="threePt" dir="t"/>
          </a:scene3d>
        </p:spPr>
        <p:txBody>
          <a:bodyPr wrap="square" rtlCol="0">
            <a:spAutoFit/>
          </a:bodyPr>
          <a:lstStyle/>
          <a:p>
            <a:endParaRPr lang="tr-TR" dirty="0"/>
          </a:p>
          <a:p>
            <a:endParaRPr lang="tr-TR" dirty="0"/>
          </a:p>
          <a:p>
            <a:endParaRPr lang="tr-TR" dirty="0"/>
          </a:p>
          <a:p>
            <a:endParaRPr lang="tr-TR" dirty="0"/>
          </a:p>
          <a:p>
            <a:pPr algn="ctr"/>
            <a:r>
              <a:rPr lang="tr-TR" sz="14000" dirty="0">
                <a:solidFill>
                  <a:srgbClr val="E7959D"/>
                </a:solidFill>
              </a:rPr>
              <a:t>TASLAK</a:t>
            </a:r>
            <a:endParaRPr lang="tr-TR" sz="12000" dirty="0"/>
          </a:p>
          <a:p>
            <a:endParaRPr lang="tr-TR" dirty="0"/>
          </a:p>
          <a:p>
            <a:endParaRPr lang="tr-TR" dirty="0"/>
          </a:p>
        </p:txBody>
      </p:sp>
      <p:sp>
        <p:nvSpPr>
          <p:cNvPr id="2" name="Unvan 1"/>
          <p:cNvSpPr>
            <a:spLocks noGrp="1"/>
          </p:cNvSpPr>
          <p:nvPr>
            <p:ph type="title"/>
          </p:nvPr>
        </p:nvSpPr>
        <p:spPr/>
        <p:txBody>
          <a:bodyPr/>
          <a:lstStyle/>
          <a:p>
            <a:r>
              <a:rPr lang="tr-TR" dirty="0"/>
              <a:t>TEBLİĞ (TASLAK)</a:t>
            </a:r>
          </a:p>
        </p:txBody>
      </p:sp>
      <p:sp>
        <p:nvSpPr>
          <p:cNvPr id="3" name="Dikdörtgen 2"/>
          <p:cNvSpPr/>
          <p:nvPr/>
        </p:nvSpPr>
        <p:spPr>
          <a:xfrm>
            <a:off x="429779" y="2397051"/>
            <a:ext cx="11114521" cy="2554545"/>
          </a:xfrm>
          <a:prstGeom prst="rect">
            <a:avLst/>
          </a:prstGeom>
        </p:spPr>
        <p:txBody>
          <a:bodyPr wrap="square">
            <a:spAutoFit/>
          </a:bodyPr>
          <a:lstStyle/>
          <a:p>
            <a:pPr algn="ctr"/>
            <a:r>
              <a:rPr lang="tr-TR" sz="4000" b="1" dirty="0"/>
              <a:t>MUHTEMEL PATLAYICI ORTAMDA KULLANILAN İŞ EKİPMANLARININ UYGUNLUK KONTROLLERİNİ YAPMAYA YETKİLİ KİŞİLERİN EĞİTİMLERİ İLE TEKNİK KOMİTESİNE İLİŞKİN TEBLİĞ</a:t>
            </a:r>
          </a:p>
        </p:txBody>
      </p:sp>
    </p:spTree>
    <p:extLst>
      <p:ext uri="{BB962C8B-B14F-4D97-AF65-F5344CB8AC3E}">
        <p14:creationId xmlns:p14="http://schemas.microsoft.com/office/powerpoint/2010/main" val="2275267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TEBLİĞ (TASLAK)</a:t>
            </a:r>
          </a:p>
        </p:txBody>
      </p:sp>
      <p:sp>
        <p:nvSpPr>
          <p:cNvPr id="3" name="Dikdörtgen 2"/>
          <p:cNvSpPr/>
          <p:nvPr/>
        </p:nvSpPr>
        <p:spPr>
          <a:xfrm>
            <a:off x="1926773" y="1287649"/>
            <a:ext cx="8186057" cy="5078313"/>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tr-TR" sz="2400" dirty="0"/>
              <a:t>Eğitim Kurumu Yetkilendirilmesi</a:t>
            </a:r>
          </a:p>
          <a:p>
            <a:pPr marL="285750" indent="-285750" algn="just">
              <a:lnSpc>
                <a:spcPct val="150000"/>
              </a:lnSpc>
              <a:buFont typeface="Arial" panose="020B0604020202020204" pitchFamily="34" charset="0"/>
              <a:buChar char="•"/>
            </a:pPr>
            <a:r>
              <a:rPr lang="tr-TR" sz="2400" dirty="0"/>
              <a:t>Eğitici Nitelikleri</a:t>
            </a:r>
          </a:p>
          <a:p>
            <a:pPr marL="285750" indent="-285750" algn="just">
              <a:lnSpc>
                <a:spcPct val="150000"/>
              </a:lnSpc>
              <a:buFont typeface="Arial" panose="020B0604020202020204" pitchFamily="34" charset="0"/>
              <a:buChar char="•"/>
            </a:pPr>
            <a:r>
              <a:rPr lang="tr-TR" sz="2400" dirty="0"/>
              <a:t>Katılımcı Kriterleri</a:t>
            </a:r>
          </a:p>
          <a:p>
            <a:pPr marL="285750" indent="-285750" algn="just">
              <a:lnSpc>
                <a:spcPct val="150000"/>
              </a:lnSpc>
              <a:buFont typeface="Arial" panose="020B0604020202020204" pitchFamily="34" charset="0"/>
              <a:buChar char="•"/>
            </a:pPr>
            <a:r>
              <a:rPr lang="tr-TR" sz="2400" dirty="0"/>
              <a:t>İleri Eğitimin Yapısı</a:t>
            </a:r>
          </a:p>
          <a:p>
            <a:pPr marL="285750" indent="-285750" algn="just">
              <a:lnSpc>
                <a:spcPct val="150000"/>
              </a:lnSpc>
              <a:buFont typeface="Arial" panose="020B0604020202020204" pitchFamily="34" charset="0"/>
              <a:buChar char="•"/>
            </a:pPr>
            <a:r>
              <a:rPr lang="tr-TR" sz="2400" dirty="0"/>
              <a:t>Sınav ve Değerlendirme</a:t>
            </a:r>
          </a:p>
          <a:p>
            <a:pPr marL="285750" indent="-285750" algn="just">
              <a:lnSpc>
                <a:spcPct val="150000"/>
              </a:lnSpc>
              <a:buFont typeface="Arial" panose="020B0604020202020204" pitchFamily="34" charset="0"/>
              <a:buChar char="•"/>
            </a:pPr>
            <a:r>
              <a:rPr lang="tr-TR" sz="2400" dirty="0"/>
              <a:t>Kişi Yetkilendirilmesi ve Vize İşlemleri</a:t>
            </a:r>
          </a:p>
          <a:p>
            <a:pPr marL="285750" indent="-285750" algn="just">
              <a:lnSpc>
                <a:spcPct val="150000"/>
              </a:lnSpc>
              <a:buFont typeface="Arial" panose="020B0604020202020204" pitchFamily="34" charset="0"/>
              <a:buChar char="•"/>
            </a:pPr>
            <a:r>
              <a:rPr lang="tr-TR" sz="2400" dirty="0"/>
              <a:t>Teknik Komite Oluşumu</a:t>
            </a:r>
          </a:p>
          <a:p>
            <a:pPr marL="285750" indent="-285750" algn="just">
              <a:lnSpc>
                <a:spcPct val="150000"/>
              </a:lnSpc>
              <a:buFont typeface="Arial" panose="020B0604020202020204" pitchFamily="34" charset="0"/>
              <a:buChar char="•"/>
            </a:pPr>
            <a:r>
              <a:rPr lang="tr-TR" sz="2400" dirty="0"/>
              <a:t>Teknik Komite Görevleri</a:t>
            </a:r>
          </a:p>
          <a:p>
            <a:pPr marL="285750" indent="-285750" algn="just">
              <a:lnSpc>
                <a:spcPct val="150000"/>
              </a:lnSpc>
              <a:buFont typeface="Arial" panose="020B0604020202020204" pitchFamily="34" charset="0"/>
              <a:buChar char="•"/>
            </a:pPr>
            <a:r>
              <a:rPr lang="tr-TR" sz="2400" dirty="0"/>
              <a:t>Teknik Komite Çalışma Usul ve Esasları</a:t>
            </a:r>
          </a:p>
        </p:txBody>
      </p:sp>
    </p:spTree>
    <p:extLst>
      <p:ext uri="{BB962C8B-B14F-4D97-AF65-F5344CB8AC3E}">
        <p14:creationId xmlns:p14="http://schemas.microsoft.com/office/powerpoint/2010/main" val="3402697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TEBLİĞ (TASLAK)</a:t>
            </a:r>
          </a:p>
        </p:txBody>
      </p:sp>
      <p:sp>
        <p:nvSpPr>
          <p:cNvPr id="3" name="Dikdörtgen 2"/>
          <p:cNvSpPr/>
          <p:nvPr/>
        </p:nvSpPr>
        <p:spPr>
          <a:xfrm>
            <a:off x="5686425" y="1981819"/>
            <a:ext cx="5734049" cy="3600986"/>
          </a:xfrm>
          <a:prstGeom prst="rect">
            <a:avLst/>
          </a:prstGeom>
        </p:spPr>
        <p:txBody>
          <a:bodyPr wrap="square">
            <a:spAutoFit/>
          </a:bodyPr>
          <a:lstStyle/>
          <a:p>
            <a:pPr algn="ctr"/>
            <a:r>
              <a:rPr lang="tr-TR" sz="2400" b="1" dirty="0"/>
              <a:t>Eğitim Kurumu</a:t>
            </a:r>
          </a:p>
          <a:p>
            <a:pPr algn="just"/>
            <a:endParaRPr lang="tr-TR" sz="2000" dirty="0"/>
          </a:p>
          <a:p>
            <a:pPr algn="just"/>
            <a:r>
              <a:rPr lang="tr-TR" sz="2200" dirty="0"/>
              <a:t>Üniversiteler ile örgün olarak eğitim vermede yetkin, uygulamalı anlatım ve sınav alanına sahip, kamu kurumu niteliğindeki meslek kuruluşu veya personel belgelendirme konusunda en az beş yıllık akreditasyonu olan kamu kurum ve kuruluşları veya </a:t>
            </a:r>
            <a:r>
              <a:rPr lang="tr-TR" sz="2200" dirty="0">
                <a:solidFill>
                  <a:srgbClr val="FF0000"/>
                </a:solidFill>
              </a:rPr>
              <a:t>İş Sağlığı ve Güvenliği Araştırma ve Geliştirme Enstitüsü Başkanlığı</a:t>
            </a:r>
          </a:p>
          <a:p>
            <a:pPr marL="285750" indent="-285750" algn="just">
              <a:lnSpc>
                <a:spcPct val="150000"/>
              </a:lnSpc>
              <a:buFont typeface="Arial" panose="020B0604020202020204" pitchFamily="34" charset="0"/>
              <a:buChar char="•"/>
            </a:pPr>
            <a:endParaRPr lang="tr-TR" sz="2000"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287648"/>
            <a:ext cx="4105276" cy="4989329"/>
          </a:xfrm>
          <a:prstGeom prst="rect">
            <a:avLst/>
          </a:prstGeom>
        </p:spPr>
      </p:pic>
    </p:spTree>
    <p:extLst>
      <p:ext uri="{BB962C8B-B14F-4D97-AF65-F5344CB8AC3E}">
        <p14:creationId xmlns:p14="http://schemas.microsoft.com/office/powerpoint/2010/main" val="2737641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TEBLİĞ (TASLAK)</a:t>
            </a:r>
          </a:p>
        </p:txBody>
      </p:sp>
      <p:sp>
        <p:nvSpPr>
          <p:cNvPr id="3" name="Dikdörtgen 2"/>
          <p:cNvSpPr/>
          <p:nvPr/>
        </p:nvSpPr>
        <p:spPr>
          <a:xfrm>
            <a:off x="1846335" y="1198528"/>
            <a:ext cx="8186057" cy="2708434"/>
          </a:xfrm>
          <a:prstGeom prst="rect">
            <a:avLst/>
          </a:prstGeom>
        </p:spPr>
        <p:txBody>
          <a:bodyPr wrap="square">
            <a:spAutoFit/>
          </a:bodyPr>
          <a:lstStyle/>
          <a:p>
            <a:pPr>
              <a:lnSpc>
                <a:spcPct val="150000"/>
              </a:lnSpc>
            </a:pPr>
            <a:r>
              <a:rPr lang="tr-TR" sz="2000" b="1" dirty="0"/>
              <a:t>Eğitici Nitelikleri</a:t>
            </a:r>
            <a:endParaRPr lang="tr-TR" sz="2000" dirty="0"/>
          </a:p>
          <a:p>
            <a:pPr marL="342900" indent="-342900">
              <a:buFont typeface="Arial" panose="020B0604020202020204" pitchFamily="34" charset="0"/>
              <a:buChar char="•"/>
            </a:pPr>
            <a:r>
              <a:rPr lang="tr-TR" sz="2000" dirty="0" err="1"/>
              <a:t>Unit</a:t>
            </a:r>
            <a:r>
              <a:rPr lang="tr-TR" sz="2000" dirty="0"/>
              <a:t> </a:t>
            </a:r>
            <a:r>
              <a:rPr lang="tr-TR" sz="2000" dirty="0" err="1"/>
              <a:t>Ex</a:t>
            </a:r>
            <a:r>
              <a:rPr lang="tr-TR" sz="2000" dirty="0"/>
              <a:t> 001 “Patlayıcı ortamlarda temel koruma ilkelerini uygulama”, </a:t>
            </a:r>
          </a:p>
          <a:p>
            <a:r>
              <a:rPr lang="tr-TR" sz="2000" dirty="0"/>
              <a:t>      </a:t>
            </a:r>
            <a:r>
              <a:rPr lang="tr-TR" sz="2000" dirty="0" err="1"/>
              <a:t>Unit</a:t>
            </a:r>
            <a:r>
              <a:rPr lang="tr-TR" sz="2000" dirty="0"/>
              <a:t> </a:t>
            </a:r>
            <a:r>
              <a:rPr lang="tr-TR" sz="2000" dirty="0" err="1"/>
              <a:t>Ex</a:t>
            </a:r>
            <a:r>
              <a:rPr lang="tr-TR" sz="2000" dirty="0"/>
              <a:t> 007 “Patlayıcı ortamlardaki veya bunlarla bağlantılı elektrik  </a:t>
            </a:r>
          </a:p>
          <a:p>
            <a:r>
              <a:rPr lang="tr-TR" sz="2000" dirty="0"/>
              <a:t>      tesisatlarının  görsel ve yakından muayenesini gerçekleştirme” </a:t>
            </a:r>
          </a:p>
          <a:p>
            <a:r>
              <a:rPr lang="tr-TR" sz="2000" dirty="0"/>
              <a:t>      </a:t>
            </a:r>
            <a:r>
              <a:rPr lang="tr-TR" sz="2000" dirty="0" err="1"/>
              <a:t>Unit</a:t>
            </a:r>
            <a:r>
              <a:rPr lang="tr-TR" sz="2000" dirty="0"/>
              <a:t> </a:t>
            </a:r>
            <a:r>
              <a:rPr lang="tr-TR" sz="2000" dirty="0" err="1"/>
              <a:t>Ex</a:t>
            </a:r>
            <a:r>
              <a:rPr lang="tr-TR" sz="2000" dirty="0"/>
              <a:t> 008 “Patlayıcı ortamlarda veya bunlarla bağlantılı elektrik </a:t>
            </a:r>
          </a:p>
          <a:p>
            <a:r>
              <a:rPr lang="tr-TR" sz="2000" dirty="0"/>
              <a:t>      tesisatlarının ayrıntılı denetimini gerçekleştirme” </a:t>
            </a:r>
          </a:p>
          <a:p>
            <a:r>
              <a:rPr lang="tr-TR" sz="2000" dirty="0"/>
              <a:t>      konularında </a:t>
            </a:r>
            <a:r>
              <a:rPr lang="tr-TR" sz="2000" dirty="0" err="1"/>
              <a:t>IECEx</a:t>
            </a:r>
            <a:r>
              <a:rPr lang="tr-TR" sz="2000" dirty="0"/>
              <a:t> Personel Yetkinlik Sertifikasına sahip olma.</a:t>
            </a:r>
          </a:p>
          <a:p>
            <a:pPr marL="285750" indent="-285750">
              <a:buFont typeface="Arial" panose="020B0604020202020204" pitchFamily="34" charset="0"/>
              <a:buChar char="•"/>
            </a:pPr>
            <a:r>
              <a:rPr lang="tr-TR" sz="2000" dirty="0"/>
              <a:t> </a:t>
            </a:r>
            <a:r>
              <a:rPr lang="tr-TR" sz="2000" dirty="0" err="1"/>
              <a:t>IECEx</a:t>
            </a:r>
            <a:r>
              <a:rPr lang="tr-TR" sz="2000" dirty="0"/>
              <a:t> Tanınmış Eğitim Sağlayıcı eğiticisi olma.</a:t>
            </a:r>
          </a:p>
        </p:txBody>
      </p:sp>
      <p:sp>
        <p:nvSpPr>
          <p:cNvPr id="4" name="Dikdörtgen 3"/>
          <p:cNvSpPr/>
          <p:nvPr/>
        </p:nvSpPr>
        <p:spPr>
          <a:xfrm>
            <a:off x="1846336" y="4178082"/>
            <a:ext cx="7778744" cy="1785104"/>
          </a:xfrm>
          <a:prstGeom prst="rect">
            <a:avLst/>
          </a:prstGeom>
        </p:spPr>
        <p:txBody>
          <a:bodyPr wrap="square">
            <a:spAutoFit/>
          </a:bodyPr>
          <a:lstStyle/>
          <a:p>
            <a:pPr algn="just">
              <a:lnSpc>
                <a:spcPct val="150000"/>
              </a:lnSpc>
            </a:pPr>
            <a:r>
              <a:rPr lang="tr-TR" sz="2000" b="1" dirty="0"/>
              <a:t>Katılımcı Kriterleri</a:t>
            </a:r>
          </a:p>
          <a:p>
            <a:pPr marL="285750" indent="-285750" algn="just">
              <a:buFont typeface="Arial" panose="020B0604020202020204" pitchFamily="34" charset="0"/>
              <a:buChar char="•"/>
            </a:pPr>
            <a:r>
              <a:rPr lang="tr-TR" sz="2000" dirty="0"/>
              <a:t>Üniversitelerin mühendislik bölümleri mezunları ve İş Ekipmanlarının Kullanımında Sağlık ve Güvenlik Şartları Yönetmeliğinin EK-III / 2.3.2 maddesinde yer alan elektrik eğitimi bölümü mezunu teknik öğretmenler, elektrik tekniker veya yüksek teknikerlerini</a:t>
            </a:r>
          </a:p>
        </p:txBody>
      </p:sp>
    </p:spTree>
    <p:extLst>
      <p:ext uri="{BB962C8B-B14F-4D97-AF65-F5344CB8AC3E}">
        <p14:creationId xmlns:p14="http://schemas.microsoft.com/office/powerpoint/2010/main" val="405265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TEBLİĞ (TASLAK)</a:t>
            </a:r>
          </a:p>
        </p:txBody>
      </p:sp>
      <p:graphicFrame>
        <p:nvGraphicFramePr>
          <p:cNvPr id="5" name="Diyagram 4"/>
          <p:cNvGraphicFramePr/>
          <p:nvPr>
            <p:extLst>
              <p:ext uri="{D42A27DB-BD31-4B8C-83A1-F6EECF244321}">
                <p14:modId xmlns:p14="http://schemas.microsoft.com/office/powerpoint/2010/main" val="3866171653"/>
              </p:ext>
            </p:extLst>
          </p:nvPr>
        </p:nvGraphicFramePr>
        <p:xfrm>
          <a:off x="1933578" y="1476355"/>
          <a:ext cx="8181975" cy="47244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0662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Kişi Yetkilendirme / TASLAK</a:t>
            </a:r>
          </a:p>
        </p:txBody>
      </p:sp>
      <p:graphicFrame>
        <p:nvGraphicFramePr>
          <p:cNvPr id="18" name="Diyagram 17"/>
          <p:cNvGraphicFramePr/>
          <p:nvPr>
            <p:extLst>
              <p:ext uri="{D42A27DB-BD31-4B8C-83A1-F6EECF244321}">
                <p14:modId xmlns:p14="http://schemas.microsoft.com/office/powerpoint/2010/main" val="1773054404"/>
              </p:ext>
            </p:extLst>
          </p:nvPr>
        </p:nvGraphicFramePr>
        <p:xfrm>
          <a:off x="1926773" y="1230088"/>
          <a:ext cx="8382001" cy="5083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7493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yagram 19"/>
          <p:cNvGraphicFramePr/>
          <p:nvPr>
            <p:extLst>
              <p:ext uri="{D42A27DB-BD31-4B8C-83A1-F6EECF244321}">
                <p14:modId xmlns:p14="http://schemas.microsoft.com/office/powerpoint/2010/main" val="3995180397"/>
              </p:ext>
            </p:extLst>
          </p:nvPr>
        </p:nvGraphicFramePr>
        <p:xfrm>
          <a:off x="1723071" y="1127466"/>
          <a:ext cx="5934075" cy="1895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kdörtgen 4"/>
          <p:cNvSpPr/>
          <p:nvPr/>
        </p:nvSpPr>
        <p:spPr>
          <a:xfrm>
            <a:off x="1846336" y="2880497"/>
            <a:ext cx="8333395" cy="3416320"/>
          </a:xfrm>
          <a:prstGeom prst="rect">
            <a:avLst/>
          </a:prstGeom>
        </p:spPr>
        <p:txBody>
          <a:bodyPr wrap="square">
            <a:spAutoFit/>
          </a:bodyPr>
          <a:lstStyle/>
          <a:p>
            <a:pPr marL="285750" indent="-285750" algn="just">
              <a:buFont typeface="Arial" panose="020B0604020202020204" pitchFamily="34" charset="0"/>
              <a:buChar char="•"/>
            </a:pPr>
            <a:r>
              <a:rPr lang="tr-TR" dirty="0">
                <a:latin typeface="Times New Roman" panose="02020603050405020304" pitchFamily="18" charset="0"/>
                <a:ea typeface="Times New Roman" panose="02020603050405020304" pitchFamily="18" charset="0"/>
              </a:rPr>
              <a:t>Güvenli kullanım, uygunluk kontrolleri ve ileri eğitimlere yönelik uygulamaların mevcut durumunu tespit etmek, incelemek ve sorunların çözümü konusunda önerilerde bulunmak.</a:t>
            </a:r>
          </a:p>
          <a:p>
            <a:pPr algn="just"/>
            <a:endParaRPr lang="tr-TR" dirty="0">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ea typeface="Times New Roman" panose="02020603050405020304" pitchFamily="18" charset="0"/>
              </a:rPr>
              <a:t>Uygunluk kontrollerine yönelik taslak rapor ile rehber niteliğindeki dokümanları oluşturmak, incelemek ve görüş vermek.</a:t>
            </a:r>
          </a:p>
          <a:p>
            <a:pPr algn="just"/>
            <a:endParaRPr lang="tr-TR" dirty="0">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ea typeface="Times New Roman" panose="02020603050405020304" pitchFamily="18" charset="0"/>
              </a:rPr>
              <a:t>İleri eğitim sunum içeriği ve kritik hataların belirlenmesi de dâhil olmak üzere eğitim materyallerinin ortaklaştırılması ve geliştirilmesini sağlamak ile sınav soru havuzunu oluşturmak. </a:t>
            </a:r>
          </a:p>
          <a:p>
            <a:pPr marL="285750" indent="-285750" algn="just">
              <a:buFont typeface="Arial" panose="020B0604020202020204" pitchFamily="34" charset="0"/>
              <a:buChar char="•"/>
            </a:pPr>
            <a:endParaRPr lang="tr-TR" dirty="0">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ea typeface="Times New Roman" panose="02020603050405020304" pitchFamily="18" charset="0"/>
              </a:rPr>
              <a:t>İleri eğitimde değişiklik ve/veya yeni eğitim önerisi yapmak.</a:t>
            </a:r>
          </a:p>
        </p:txBody>
      </p:sp>
      <p:sp>
        <p:nvSpPr>
          <p:cNvPr id="8" name="Unvan 1"/>
          <p:cNvSpPr txBox="1">
            <a:spLocks/>
          </p:cNvSpPr>
          <p:nvPr/>
        </p:nvSpPr>
        <p:spPr>
          <a:xfrm>
            <a:off x="436636" y="319597"/>
            <a:ext cx="6896475" cy="80786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200" b="1" kern="1200" baseline="0">
                <a:solidFill>
                  <a:schemeClr val="bg1"/>
                </a:solidFill>
                <a:latin typeface="Garamond" panose="02020404030301010803" pitchFamily="18" charset="0"/>
                <a:ea typeface="+mj-ea"/>
                <a:cs typeface="Times New Roman" panose="02020603050405020304" pitchFamily="18" charset="0"/>
              </a:defRPr>
            </a:lvl1pPr>
          </a:lstStyle>
          <a:p>
            <a:r>
              <a:rPr lang="tr-TR" dirty="0"/>
              <a:t>Teknik Komite/PATTEK (TASLAK)</a:t>
            </a:r>
          </a:p>
        </p:txBody>
      </p:sp>
      <p:grpSp>
        <p:nvGrpSpPr>
          <p:cNvPr id="9" name="Grup 8"/>
          <p:cNvGrpSpPr/>
          <p:nvPr/>
        </p:nvGrpSpPr>
        <p:grpSpPr>
          <a:xfrm>
            <a:off x="7852696" y="1696112"/>
            <a:ext cx="2016314" cy="758198"/>
            <a:chOff x="3952766" y="568649"/>
            <a:chExt cx="1780222" cy="758198"/>
          </a:xfrm>
          <a:scene3d>
            <a:camera prst="orthographicFront">
              <a:rot lat="0" lon="0" rev="0"/>
            </a:camera>
            <a:lightRig rig="contrasting" dir="t">
              <a:rot lat="0" lon="0" rev="1200000"/>
            </a:lightRig>
          </a:scene3d>
        </p:grpSpPr>
        <p:sp>
          <p:nvSpPr>
            <p:cNvPr id="10" name="Yuvarlatılmış Dikdörtgen 9"/>
            <p:cNvSpPr/>
            <p:nvPr/>
          </p:nvSpPr>
          <p:spPr>
            <a:xfrm>
              <a:off x="3952766" y="568649"/>
              <a:ext cx="1780222" cy="758198"/>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1" name="Yuvarlatılmış Dikdörtgen 4"/>
            <p:cNvSpPr txBox="1"/>
            <p:nvPr/>
          </p:nvSpPr>
          <p:spPr>
            <a:xfrm>
              <a:off x="3989778" y="605661"/>
              <a:ext cx="1706198" cy="6841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algn="ctr" defTabSz="844550">
                <a:lnSpc>
                  <a:spcPct val="90000"/>
                </a:lnSpc>
                <a:spcBef>
                  <a:spcPct val="0"/>
                </a:spcBef>
                <a:spcAft>
                  <a:spcPct val="35000"/>
                </a:spcAft>
              </a:pPr>
              <a:r>
                <a:rPr lang="tr-TR" sz="1900" dirty="0">
                  <a:solidFill>
                    <a:schemeClr val="bg1"/>
                  </a:solidFill>
                </a:rPr>
                <a:t>TOPLAM : 13 ÜYE</a:t>
              </a:r>
            </a:p>
          </p:txBody>
        </p:sp>
      </p:grpSp>
    </p:spTree>
    <p:extLst>
      <p:ext uri="{BB962C8B-B14F-4D97-AF65-F5344CB8AC3E}">
        <p14:creationId xmlns:p14="http://schemas.microsoft.com/office/powerpoint/2010/main" val="2605990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FBCBCCFD-66A4-EA9E-48E4-366E60DCF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3427" y="1323975"/>
            <a:ext cx="7370855" cy="4610099"/>
          </a:xfrm>
          <a:prstGeom prst="rect">
            <a:avLst/>
          </a:prstGeom>
        </p:spPr>
      </p:pic>
    </p:spTree>
    <p:extLst>
      <p:ext uri="{BB962C8B-B14F-4D97-AF65-F5344CB8AC3E}">
        <p14:creationId xmlns:p14="http://schemas.microsoft.com/office/powerpoint/2010/main" val="583708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4B250C6F-AD79-33A5-2876-24DFD69E6E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6657" y="1225117"/>
            <a:ext cx="8404732" cy="5135995"/>
          </a:xfrm>
          <a:prstGeom prst="rect">
            <a:avLst/>
          </a:prstGeom>
        </p:spPr>
      </p:pic>
      <p:sp>
        <p:nvSpPr>
          <p:cNvPr id="2" name="Başlık 1">
            <a:extLst>
              <a:ext uri="{FF2B5EF4-FFF2-40B4-BE49-F238E27FC236}">
                <a16:creationId xmlns:a16="http://schemas.microsoft.com/office/drawing/2014/main" id="{0F7A5AFF-2B56-98E1-228A-A684B8F0F2D8}"/>
              </a:ext>
            </a:extLst>
          </p:cNvPr>
          <p:cNvSpPr>
            <a:spLocks noGrp="1"/>
          </p:cNvSpPr>
          <p:nvPr>
            <p:ph type="title"/>
          </p:nvPr>
        </p:nvSpPr>
        <p:spPr/>
        <p:txBody>
          <a:bodyPr/>
          <a:lstStyle/>
          <a:p>
            <a:r>
              <a:rPr lang="tr-TR" dirty="0"/>
              <a:t>İş Ekipmanları – Sosyal Medya</a:t>
            </a:r>
          </a:p>
        </p:txBody>
      </p:sp>
    </p:spTree>
    <p:extLst>
      <p:ext uri="{BB962C8B-B14F-4D97-AF65-F5344CB8AC3E}">
        <p14:creationId xmlns:p14="http://schemas.microsoft.com/office/powerpoint/2010/main" val="531749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7A5AFF-2B56-98E1-228A-A684B8F0F2D8}"/>
              </a:ext>
            </a:extLst>
          </p:cNvPr>
          <p:cNvSpPr>
            <a:spLocks noGrp="1"/>
          </p:cNvSpPr>
          <p:nvPr>
            <p:ph type="title"/>
          </p:nvPr>
        </p:nvSpPr>
        <p:spPr/>
        <p:txBody>
          <a:bodyPr/>
          <a:lstStyle/>
          <a:p>
            <a:r>
              <a:rPr lang="tr-TR" dirty="0"/>
              <a:t>www.isekipmanlari.gov.tr</a:t>
            </a:r>
          </a:p>
        </p:txBody>
      </p:sp>
      <p:pic>
        <p:nvPicPr>
          <p:cNvPr id="4" name="Resim 3">
            <a:extLst>
              <a:ext uri="{FF2B5EF4-FFF2-40B4-BE49-F238E27FC236}">
                <a16:creationId xmlns:a16="http://schemas.microsoft.com/office/drawing/2014/main" id="{B37D2A23-F7C2-68A3-618D-FB8DBB58D1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242874"/>
            <a:ext cx="8315429" cy="5154732"/>
          </a:xfrm>
          <a:prstGeom prst="rect">
            <a:avLst/>
          </a:prstGeom>
        </p:spPr>
      </p:pic>
    </p:spTree>
    <p:extLst>
      <p:ext uri="{BB962C8B-B14F-4D97-AF65-F5344CB8AC3E}">
        <p14:creationId xmlns:p14="http://schemas.microsoft.com/office/powerpoint/2010/main" val="366170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0739A5-61EC-5989-1C3B-24B16B2317BE}"/>
              </a:ext>
            </a:extLst>
          </p:cNvPr>
          <p:cNvSpPr>
            <a:spLocks noGrp="1"/>
          </p:cNvSpPr>
          <p:nvPr>
            <p:ph type="title"/>
          </p:nvPr>
        </p:nvSpPr>
        <p:spPr/>
        <p:txBody>
          <a:bodyPr/>
          <a:lstStyle/>
          <a:p>
            <a:r>
              <a:rPr lang="tr-TR" dirty="0"/>
              <a:t>Mevzuat</a:t>
            </a:r>
          </a:p>
        </p:txBody>
      </p:sp>
      <p:sp>
        <p:nvSpPr>
          <p:cNvPr id="3" name="Metin kutusu 2">
            <a:extLst>
              <a:ext uri="{FF2B5EF4-FFF2-40B4-BE49-F238E27FC236}">
                <a16:creationId xmlns:a16="http://schemas.microsoft.com/office/drawing/2014/main" id="{3A5D17DE-C128-A2FB-10C6-5CC312CAA74F}"/>
              </a:ext>
            </a:extLst>
          </p:cNvPr>
          <p:cNvSpPr txBox="1"/>
          <p:nvPr/>
        </p:nvSpPr>
        <p:spPr>
          <a:xfrm>
            <a:off x="592848" y="1932241"/>
            <a:ext cx="6840194" cy="2985433"/>
          </a:xfrm>
          <a:prstGeom prst="rect">
            <a:avLst/>
          </a:prstGeom>
          <a:noFill/>
        </p:spPr>
        <p:txBody>
          <a:bodyPr wrap="square" rtlCol="0">
            <a:spAutoFit/>
          </a:bodyPr>
          <a:lstStyle/>
          <a:p>
            <a:pPr algn="ctr"/>
            <a:r>
              <a:rPr lang="tr-TR" sz="2400" dirty="0"/>
              <a:t>İş Ekipmanlarının Kullanımında Sağlık ve Güvenlik Şartları Yönetmeliği</a:t>
            </a:r>
          </a:p>
          <a:p>
            <a:endParaRPr lang="tr-TR" sz="2000" dirty="0"/>
          </a:p>
          <a:p>
            <a:pPr algn="ctr"/>
            <a:r>
              <a:rPr lang="tr-TR" sz="2000" i="1" dirty="0">
                <a:solidFill>
                  <a:srgbClr val="212529"/>
                </a:solidFill>
                <a:latin typeface="-apple-system"/>
              </a:rPr>
              <a:t>Resmî Gazete Tarihi: 25.04.2013 </a:t>
            </a:r>
          </a:p>
          <a:p>
            <a:pPr algn="ctr"/>
            <a:endParaRPr lang="tr-TR" sz="2000" i="1" dirty="0">
              <a:solidFill>
                <a:srgbClr val="212529"/>
              </a:solidFill>
              <a:latin typeface="-apple-system"/>
            </a:endParaRPr>
          </a:p>
          <a:p>
            <a:pPr algn="ctr"/>
            <a:r>
              <a:rPr lang="tr-TR" sz="2000" i="1" dirty="0">
                <a:solidFill>
                  <a:srgbClr val="212529"/>
                </a:solidFill>
                <a:latin typeface="-apple-system"/>
              </a:rPr>
              <a:t>Resmî Gazete Sayısı: 28628</a:t>
            </a:r>
          </a:p>
          <a:p>
            <a:endParaRPr lang="tr-TR" sz="2000" dirty="0"/>
          </a:p>
          <a:p>
            <a:endParaRPr lang="tr-TR" sz="2000" dirty="0"/>
          </a:p>
          <a:p>
            <a:endParaRPr lang="tr-TR" sz="2000" dirty="0"/>
          </a:p>
        </p:txBody>
      </p:sp>
      <p:pic>
        <p:nvPicPr>
          <p:cNvPr id="2050" name="Picture 2" descr="Atama kararları Resmi Gazete'de yayımlandı">
            <a:extLst>
              <a:ext uri="{FF2B5EF4-FFF2-40B4-BE49-F238E27FC236}">
                <a16:creationId xmlns:a16="http://schemas.microsoft.com/office/drawing/2014/main" id="{87D69E47-23EB-B73A-989F-342DC8277A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3042" y="1558739"/>
            <a:ext cx="3655166" cy="35615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1846333" y="5373563"/>
            <a:ext cx="8244724" cy="46166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lvl="0">
              <a:defRPr/>
            </a:pPr>
            <a:r>
              <a:rPr lang="tr-TR" sz="2400" b="1" dirty="0">
                <a:ln w="13462">
                  <a:solidFill>
                    <a:srgbClr val="D8111B"/>
                  </a:solidFill>
                  <a:prstDash val="solid"/>
                </a:ln>
                <a:solidFill>
                  <a:srgbClr val="D8111B"/>
                </a:solidFill>
                <a:effectLst>
                  <a:outerShdw dist="38100" dir="2700000" algn="bl" rotWithShape="0">
                    <a:schemeClr val="accent5"/>
                  </a:outerShdw>
                </a:effectLst>
              </a:rPr>
              <a:t>Son Revizyon: 18/2/2022 tarihli ve 31754 sayılı Resmî Gazete</a:t>
            </a:r>
          </a:p>
        </p:txBody>
      </p:sp>
    </p:spTree>
    <p:extLst>
      <p:ext uri="{BB962C8B-B14F-4D97-AF65-F5344CB8AC3E}">
        <p14:creationId xmlns:p14="http://schemas.microsoft.com/office/powerpoint/2010/main" val="3694525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E47DA9-97C8-41EE-F5DF-2CB16C273E55}"/>
              </a:ext>
            </a:extLst>
          </p:cNvPr>
          <p:cNvSpPr>
            <a:spLocks noGrp="1"/>
          </p:cNvSpPr>
          <p:nvPr>
            <p:ph type="title"/>
          </p:nvPr>
        </p:nvSpPr>
        <p:spPr/>
        <p:txBody>
          <a:bodyPr>
            <a:normAutofit/>
          </a:bodyPr>
          <a:lstStyle/>
          <a:p>
            <a:r>
              <a:rPr lang="tr-TR" dirty="0"/>
              <a:t>Genel Çerçeve</a:t>
            </a:r>
          </a:p>
        </p:txBody>
      </p:sp>
      <p:pic>
        <p:nvPicPr>
          <p:cNvPr id="4" name="Resim 3">
            <a:extLst>
              <a:ext uri="{FF2B5EF4-FFF2-40B4-BE49-F238E27FC236}">
                <a16:creationId xmlns:a16="http://schemas.microsoft.com/office/drawing/2014/main" id="{2E07DBDA-0964-B098-C521-4133AAA9A127}"/>
              </a:ext>
            </a:extLst>
          </p:cNvPr>
          <p:cNvPicPr>
            <a:picLocks noChangeAspect="1"/>
          </p:cNvPicPr>
          <p:nvPr/>
        </p:nvPicPr>
        <p:blipFill>
          <a:blip r:embed="rId3"/>
          <a:stretch>
            <a:fillRect/>
          </a:stretch>
        </p:blipFill>
        <p:spPr>
          <a:xfrm>
            <a:off x="2875252" y="1733407"/>
            <a:ext cx="6441496" cy="3950089"/>
          </a:xfrm>
          <a:prstGeom prst="rect">
            <a:avLst/>
          </a:prstGeom>
        </p:spPr>
      </p:pic>
      <p:sp>
        <p:nvSpPr>
          <p:cNvPr id="6" name="Isosceles Triangle 18">
            <a:extLst>
              <a:ext uri="{FF2B5EF4-FFF2-40B4-BE49-F238E27FC236}">
                <a16:creationId xmlns:a16="http://schemas.microsoft.com/office/drawing/2014/main" id="{DE23EE5B-A5DE-B1B5-306B-7D0ABB62F37E}"/>
              </a:ext>
            </a:extLst>
          </p:cNvPr>
          <p:cNvSpPr/>
          <p:nvPr/>
        </p:nvSpPr>
        <p:spPr>
          <a:xfrm rot="5400000">
            <a:off x="4132394" y="4967829"/>
            <a:ext cx="980967" cy="715408"/>
          </a:xfrm>
          <a:prstGeom prst="triangle">
            <a:avLst/>
          </a:prstGeom>
          <a:solidFill>
            <a:srgbClr val="EE7079"/>
          </a:solidFill>
          <a:ln w="25400" cap="flat" cmpd="sng" algn="ctr">
            <a:noFill/>
            <a:prstDash val="solid"/>
          </a:ln>
          <a:effectLst/>
        </p:spPr>
        <p:txBody>
          <a:bodyPr anchor="ctr"/>
          <a:lstStyle/>
          <a:p>
            <a:pPr algn="ctr">
              <a:defRPr/>
            </a:pPr>
            <a:endParaRPr lang="en-US" kern="0">
              <a:solidFill>
                <a:prstClr val="white"/>
              </a:solidFill>
              <a:latin typeface="Calibri"/>
            </a:endParaRPr>
          </a:p>
        </p:txBody>
      </p:sp>
      <p:sp>
        <p:nvSpPr>
          <p:cNvPr id="7" name="Rectangle 19">
            <a:extLst>
              <a:ext uri="{FF2B5EF4-FFF2-40B4-BE49-F238E27FC236}">
                <a16:creationId xmlns:a16="http://schemas.microsoft.com/office/drawing/2014/main" id="{2334EABC-E698-1337-A2EA-FD9AFEA52A0A}"/>
              </a:ext>
            </a:extLst>
          </p:cNvPr>
          <p:cNvSpPr/>
          <p:nvPr/>
        </p:nvSpPr>
        <p:spPr>
          <a:xfrm>
            <a:off x="4076908" y="4835049"/>
            <a:ext cx="188265" cy="980968"/>
          </a:xfrm>
          <a:prstGeom prst="rect">
            <a:avLst/>
          </a:prstGeom>
          <a:solidFill>
            <a:srgbClr val="EE7079"/>
          </a:solidFill>
          <a:ln w="25400" cap="flat" cmpd="sng" algn="ctr">
            <a:noFill/>
            <a:prstDash val="solid"/>
          </a:ln>
          <a:effectLst/>
        </p:spPr>
        <p:txBody>
          <a:bodyPr anchor="ctr"/>
          <a:lstStyle/>
          <a:p>
            <a:pPr algn="ctr">
              <a:defRPr/>
            </a:pPr>
            <a:endParaRPr lang="en-US" kern="0">
              <a:solidFill>
                <a:prstClr val="white"/>
              </a:solidFill>
              <a:latin typeface="Calibri"/>
            </a:endParaRPr>
          </a:p>
        </p:txBody>
      </p:sp>
    </p:spTree>
    <p:extLst>
      <p:ext uri="{BB962C8B-B14F-4D97-AF65-F5344CB8AC3E}">
        <p14:creationId xmlns:p14="http://schemas.microsoft.com/office/powerpoint/2010/main" val="3259612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87017F-2D36-B274-FC36-1701348CFC29}"/>
              </a:ext>
            </a:extLst>
          </p:cNvPr>
          <p:cNvSpPr>
            <a:spLocks noGrp="1"/>
          </p:cNvSpPr>
          <p:nvPr>
            <p:ph type="title"/>
          </p:nvPr>
        </p:nvSpPr>
        <p:spPr/>
        <p:txBody>
          <a:bodyPr/>
          <a:lstStyle/>
          <a:p>
            <a:r>
              <a:rPr lang="tr-TR" dirty="0"/>
              <a:t>Yenilikler</a:t>
            </a:r>
          </a:p>
        </p:txBody>
      </p:sp>
      <p:sp>
        <p:nvSpPr>
          <p:cNvPr id="19" name="Metin kutusu 18">
            <a:extLst>
              <a:ext uri="{FF2B5EF4-FFF2-40B4-BE49-F238E27FC236}">
                <a16:creationId xmlns:a16="http://schemas.microsoft.com/office/drawing/2014/main" id="{D33C8E2F-950F-F722-57D4-1BC42CC36A18}"/>
              </a:ext>
            </a:extLst>
          </p:cNvPr>
          <p:cNvSpPr txBox="1"/>
          <p:nvPr/>
        </p:nvSpPr>
        <p:spPr>
          <a:xfrm>
            <a:off x="2600500" y="2215728"/>
            <a:ext cx="1323119" cy="523220"/>
          </a:xfrm>
          <a:prstGeom prst="rect">
            <a:avLst/>
          </a:prstGeom>
          <a:noFill/>
        </p:spPr>
        <p:txBody>
          <a:bodyPr wrap="none" rtlCol="0">
            <a:spAutoFit/>
          </a:bodyPr>
          <a:lstStyle/>
          <a:p>
            <a:pPr algn="ctr" defTabSz="457200"/>
            <a:r>
              <a:rPr lang="tr-TR" sz="2800" dirty="0">
                <a:solidFill>
                  <a:prstClr val="black"/>
                </a:solidFill>
                <a:cs typeface="Times New Roman" panose="02020603050405020304" pitchFamily="18" charset="0"/>
              </a:rPr>
              <a:t>Kapsam</a:t>
            </a:r>
          </a:p>
        </p:txBody>
      </p:sp>
      <p:sp>
        <p:nvSpPr>
          <p:cNvPr id="20" name="AutoShape 12">
            <a:extLst>
              <a:ext uri="{FF2B5EF4-FFF2-40B4-BE49-F238E27FC236}">
                <a16:creationId xmlns:a16="http://schemas.microsoft.com/office/drawing/2014/main" id="{E9C4C7B2-8185-918F-F7E9-0842700F69CD}"/>
              </a:ext>
            </a:extLst>
          </p:cNvPr>
          <p:cNvSpPr>
            <a:spLocks noChangeArrowheads="1"/>
          </p:cNvSpPr>
          <p:nvPr/>
        </p:nvSpPr>
        <p:spPr bwMode="auto">
          <a:xfrm>
            <a:off x="1846336" y="3143208"/>
            <a:ext cx="8271949" cy="1155336"/>
          </a:xfrm>
          <a:prstGeom prst="rightArrow">
            <a:avLst>
              <a:gd name="adj1" fmla="val 45285"/>
              <a:gd name="adj2" fmla="val 66228"/>
            </a:avLst>
          </a:prstGeom>
          <a:solidFill>
            <a:srgbClr val="2A81C6"/>
          </a:solidFill>
          <a:ln w="76200" cap="flat" cmpd="sng" algn="ctr">
            <a:noFill/>
            <a:prstDash val="solid"/>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a:solidFill>
                <a:sysClr val="window" lastClr="FFFFFF"/>
              </a:solidFill>
              <a:latin typeface="Arial"/>
            </a:endParaRPr>
          </a:p>
        </p:txBody>
      </p:sp>
      <p:sp>
        <p:nvSpPr>
          <p:cNvPr id="21" name="Oval 20">
            <a:extLst>
              <a:ext uri="{FF2B5EF4-FFF2-40B4-BE49-F238E27FC236}">
                <a16:creationId xmlns:a16="http://schemas.microsoft.com/office/drawing/2014/main" id="{11DBDF35-4D87-44C2-3F9C-86E70525DBD2}"/>
              </a:ext>
            </a:extLst>
          </p:cNvPr>
          <p:cNvSpPr/>
          <p:nvPr/>
        </p:nvSpPr>
        <p:spPr>
          <a:xfrm>
            <a:off x="5222798" y="3233174"/>
            <a:ext cx="975404" cy="975404"/>
          </a:xfrm>
          <a:prstGeom prst="ellipse">
            <a:avLst/>
          </a:prstGeom>
          <a:solidFill>
            <a:sysClr val="window" lastClr="FFFFFF"/>
          </a:solidFill>
          <a:ln w="63500" cap="flat" cmpd="sng" algn="ctr">
            <a:solidFill>
              <a:srgbClr val="22AAE4"/>
            </a:solidFill>
            <a:prstDash val="solid"/>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a:solidFill>
                <a:sysClr val="windowText" lastClr="000000">
                  <a:lumMod val="75000"/>
                  <a:lumOff val="25000"/>
                </a:sysClr>
              </a:solidFill>
              <a:latin typeface="Arial"/>
            </a:endParaRPr>
          </a:p>
        </p:txBody>
      </p:sp>
      <p:sp>
        <p:nvSpPr>
          <p:cNvPr id="22" name="Oval 21">
            <a:extLst>
              <a:ext uri="{FF2B5EF4-FFF2-40B4-BE49-F238E27FC236}">
                <a16:creationId xmlns:a16="http://schemas.microsoft.com/office/drawing/2014/main" id="{07D27CEB-7EA1-7CFD-2EA4-972C47407863}"/>
              </a:ext>
            </a:extLst>
          </p:cNvPr>
          <p:cNvSpPr/>
          <p:nvPr/>
        </p:nvSpPr>
        <p:spPr>
          <a:xfrm>
            <a:off x="2774356" y="3241156"/>
            <a:ext cx="975404" cy="975404"/>
          </a:xfrm>
          <a:prstGeom prst="ellipse">
            <a:avLst/>
          </a:prstGeom>
          <a:solidFill>
            <a:sysClr val="window" lastClr="FFFFFF"/>
          </a:solidFill>
          <a:ln w="63500" cap="flat" cmpd="sng" algn="ctr">
            <a:solidFill>
              <a:srgbClr val="FFFF00"/>
            </a:solidFill>
            <a:prstDash val="solid"/>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a:solidFill>
                <a:sysClr val="windowText" lastClr="000000">
                  <a:lumMod val="75000"/>
                  <a:lumOff val="25000"/>
                </a:sysClr>
              </a:solidFill>
              <a:latin typeface="Arial"/>
            </a:endParaRPr>
          </a:p>
        </p:txBody>
      </p:sp>
      <p:sp>
        <p:nvSpPr>
          <p:cNvPr id="23" name="Oval 22">
            <a:extLst>
              <a:ext uri="{FF2B5EF4-FFF2-40B4-BE49-F238E27FC236}">
                <a16:creationId xmlns:a16="http://schemas.microsoft.com/office/drawing/2014/main" id="{4E1B785D-1A65-435C-013D-38A074DE74E1}"/>
              </a:ext>
            </a:extLst>
          </p:cNvPr>
          <p:cNvSpPr/>
          <p:nvPr/>
        </p:nvSpPr>
        <p:spPr>
          <a:xfrm>
            <a:off x="7542735" y="3233174"/>
            <a:ext cx="975404" cy="975404"/>
          </a:xfrm>
          <a:prstGeom prst="ellipse">
            <a:avLst/>
          </a:prstGeom>
          <a:solidFill>
            <a:sysClr val="window" lastClr="FFFFFF"/>
          </a:solidFill>
          <a:ln w="63500" cap="flat" cmpd="sng" algn="ctr">
            <a:solidFill>
              <a:srgbClr val="C00000"/>
            </a:solidFill>
            <a:prstDash val="solid"/>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a:solidFill>
                <a:sysClr val="windowText" lastClr="000000">
                  <a:lumMod val="75000"/>
                  <a:lumOff val="25000"/>
                </a:sysClr>
              </a:solidFill>
              <a:latin typeface="Arial"/>
            </a:endParaRPr>
          </a:p>
        </p:txBody>
      </p:sp>
      <p:sp>
        <p:nvSpPr>
          <p:cNvPr id="24" name="Metin kutusu 23">
            <a:extLst>
              <a:ext uri="{FF2B5EF4-FFF2-40B4-BE49-F238E27FC236}">
                <a16:creationId xmlns:a16="http://schemas.microsoft.com/office/drawing/2014/main" id="{F0A98A47-271C-A7DE-1D28-D418C0034A8A}"/>
              </a:ext>
            </a:extLst>
          </p:cNvPr>
          <p:cNvSpPr txBox="1"/>
          <p:nvPr/>
        </p:nvSpPr>
        <p:spPr>
          <a:xfrm>
            <a:off x="4509983" y="1965796"/>
            <a:ext cx="2401039" cy="954107"/>
          </a:xfrm>
          <a:prstGeom prst="rect">
            <a:avLst/>
          </a:prstGeom>
          <a:noFill/>
        </p:spPr>
        <p:txBody>
          <a:bodyPr wrap="square" rtlCol="0">
            <a:spAutoFit/>
          </a:bodyPr>
          <a:lstStyle/>
          <a:p>
            <a:pPr algn="ctr" defTabSz="457200"/>
            <a:r>
              <a:rPr lang="tr-TR" sz="2800" dirty="0">
                <a:solidFill>
                  <a:prstClr val="black"/>
                </a:solidFill>
                <a:cs typeface="Times New Roman" panose="02020603050405020304" pitchFamily="18" charset="0"/>
              </a:rPr>
              <a:t>İdari</a:t>
            </a:r>
          </a:p>
          <a:p>
            <a:pPr algn="ctr" defTabSz="457200"/>
            <a:r>
              <a:rPr lang="tr-TR" sz="2800" dirty="0">
                <a:solidFill>
                  <a:prstClr val="black"/>
                </a:solidFill>
                <a:cs typeface="Times New Roman" panose="02020603050405020304" pitchFamily="18" charset="0"/>
              </a:rPr>
              <a:t>Düzenlemeler</a:t>
            </a:r>
          </a:p>
        </p:txBody>
      </p:sp>
      <p:sp>
        <p:nvSpPr>
          <p:cNvPr id="25" name="Metin kutusu 24">
            <a:extLst>
              <a:ext uri="{FF2B5EF4-FFF2-40B4-BE49-F238E27FC236}">
                <a16:creationId xmlns:a16="http://schemas.microsoft.com/office/drawing/2014/main" id="{40AFD2B2-8221-E85B-2B2B-918BD9B2626E}"/>
              </a:ext>
            </a:extLst>
          </p:cNvPr>
          <p:cNvSpPr txBox="1"/>
          <p:nvPr/>
        </p:nvSpPr>
        <p:spPr>
          <a:xfrm>
            <a:off x="4825481" y="4713830"/>
            <a:ext cx="1770036" cy="954107"/>
          </a:xfrm>
          <a:prstGeom prst="rect">
            <a:avLst/>
          </a:prstGeom>
          <a:noFill/>
        </p:spPr>
        <p:txBody>
          <a:bodyPr wrap="none" rtlCol="0">
            <a:spAutoFit/>
          </a:bodyPr>
          <a:lstStyle/>
          <a:p>
            <a:pPr algn="ctr" defTabSz="457200"/>
            <a:r>
              <a:rPr lang="tr-TR" sz="2800" dirty="0">
                <a:solidFill>
                  <a:prstClr val="black"/>
                </a:solidFill>
                <a:cs typeface="Times New Roman" panose="02020603050405020304" pitchFamily="18" charset="0"/>
              </a:rPr>
              <a:t>PK Meslek </a:t>
            </a:r>
          </a:p>
          <a:p>
            <a:pPr algn="ctr" defTabSz="457200"/>
            <a:r>
              <a:rPr lang="tr-TR" sz="2800" dirty="0">
                <a:solidFill>
                  <a:prstClr val="black"/>
                </a:solidFill>
                <a:cs typeface="Times New Roman" panose="02020603050405020304" pitchFamily="18" charset="0"/>
              </a:rPr>
              <a:t>Tanımları</a:t>
            </a:r>
          </a:p>
        </p:txBody>
      </p:sp>
      <p:sp>
        <p:nvSpPr>
          <p:cNvPr id="26" name="Metin kutusu 25">
            <a:extLst>
              <a:ext uri="{FF2B5EF4-FFF2-40B4-BE49-F238E27FC236}">
                <a16:creationId xmlns:a16="http://schemas.microsoft.com/office/drawing/2014/main" id="{F8174A19-AB6A-DBCF-40A9-54EFF03D6291}"/>
              </a:ext>
            </a:extLst>
          </p:cNvPr>
          <p:cNvSpPr txBox="1"/>
          <p:nvPr/>
        </p:nvSpPr>
        <p:spPr>
          <a:xfrm>
            <a:off x="6779581" y="1923509"/>
            <a:ext cx="2501710" cy="954107"/>
          </a:xfrm>
          <a:prstGeom prst="rect">
            <a:avLst/>
          </a:prstGeom>
          <a:noFill/>
        </p:spPr>
        <p:txBody>
          <a:bodyPr wrap="none" rtlCol="0">
            <a:spAutoFit/>
          </a:bodyPr>
          <a:lstStyle/>
          <a:p>
            <a:pPr algn="ctr" defTabSz="457200"/>
            <a:r>
              <a:rPr lang="tr-TR" sz="2800" dirty="0">
                <a:solidFill>
                  <a:prstClr val="black"/>
                </a:solidFill>
                <a:cs typeface="Times New Roman" panose="02020603050405020304" pitchFamily="18" charset="0"/>
              </a:rPr>
              <a:t>Akreditasyon ve</a:t>
            </a:r>
          </a:p>
          <a:p>
            <a:pPr algn="ctr" defTabSz="457200"/>
            <a:r>
              <a:rPr lang="tr-TR" sz="2800" dirty="0">
                <a:solidFill>
                  <a:prstClr val="black"/>
                </a:solidFill>
                <a:cs typeface="Times New Roman" panose="02020603050405020304" pitchFamily="18" charset="0"/>
              </a:rPr>
              <a:t>İleri Eğitimler</a:t>
            </a:r>
          </a:p>
        </p:txBody>
      </p:sp>
      <p:sp>
        <p:nvSpPr>
          <p:cNvPr id="27" name="Metin kutusu 26">
            <a:extLst>
              <a:ext uri="{FF2B5EF4-FFF2-40B4-BE49-F238E27FC236}">
                <a16:creationId xmlns:a16="http://schemas.microsoft.com/office/drawing/2014/main" id="{CC26ABA2-B1BE-BB1E-7025-D2FC889ED2B1}"/>
              </a:ext>
            </a:extLst>
          </p:cNvPr>
          <p:cNvSpPr txBox="1"/>
          <p:nvPr/>
        </p:nvSpPr>
        <p:spPr>
          <a:xfrm>
            <a:off x="2257777" y="4702807"/>
            <a:ext cx="2008563" cy="954107"/>
          </a:xfrm>
          <a:prstGeom prst="rect">
            <a:avLst/>
          </a:prstGeom>
          <a:noFill/>
        </p:spPr>
        <p:txBody>
          <a:bodyPr wrap="none" rtlCol="0">
            <a:spAutoFit/>
          </a:bodyPr>
          <a:lstStyle/>
          <a:p>
            <a:pPr algn="ctr" defTabSz="457200"/>
            <a:r>
              <a:rPr lang="tr-TR" sz="2800" dirty="0">
                <a:solidFill>
                  <a:prstClr val="black"/>
                </a:solidFill>
                <a:cs typeface="Times New Roman" panose="02020603050405020304" pitchFamily="18" charset="0"/>
              </a:rPr>
              <a:t>PK Rapor ve </a:t>
            </a:r>
          </a:p>
          <a:p>
            <a:pPr algn="ctr" defTabSz="457200"/>
            <a:r>
              <a:rPr lang="tr-TR" sz="2800" dirty="0">
                <a:solidFill>
                  <a:prstClr val="black"/>
                </a:solidFill>
                <a:cs typeface="Times New Roman" panose="02020603050405020304" pitchFamily="18" charset="0"/>
              </a:rPr>
              <a:t>Kriterler</a:t>
            </a:r>
          </a:p>
        </p:txBody>
      </p:sp>
      <p:sp>
        <p:nvSpPr>
          <p:cNvPr id="28" name="Metin kutusu 27">
            <a:extLst>
              <a:ext uri="{FF2B5EF4-FFF2-40B4-BE49-F238E27FC236}">
                <a16:creationId xmlns:a16="http://schemas.microsoft.com/office/drawing/2014/main" id="{0644E9E5-EAE8-35DA-E73E-213D2BA027F6}"/>
              </a:ext>
            </a:extLst>
          </p:cNvPr>
          <p:cNvSpPr txBox="1"/>
          <p:nvPr/>
        </p:nvSpPr>
        <p:spPr>
          <a:xfrm>
            <a:off x="7241662" y="4713830"/>
            <a:ext cx="1577548" cy="954107"/>
          </a:xfrm>
          <a:prstGeom prst="rect">
            <a:avLst/>
          </a:prstGeom>
          <a:noFill/>
        </p:spPr>
        <p:txBody>
          <a:bodyPr wrap="none" rtlCol="0">
            <a:spAutoFit/>
          </a:bodyPr>
          <a:lstStyle/>
          <a:p>
            <a:pPr algn="ctr" defTabSz="457200"/>
            <a:r>
              <a:rPr lang="tr-TR" sz="2800" dirty="0">
                <a:solidFill>
                  <a:prstClr val="black"/>
                </a:solidFill>
                <a:cs typeface="Times New Roman" panose="02020603050405020304" pitchFamily="18" charset="0"/>
              </a:rPr>
              <a:t>Ek-3 Yeni </a:t>
            </a:r>
          </a:p>
          <a:p>
            <a:pPr algn="ctr" defTabSz="457200"/>
            <a:r>
              <a:rPr lang="tr-TR" sz="2800" dirty="0">
                <a:solidFill>
                  <a:prstClr val="black"/>
                </a:solidFill>
                <a:cs typeface="Times New Roman" panose="02020603050405020304" pitchFamily="18" charset="0"/>
              </a:rPr>
              <a:t>Tablolar</a:t>
            </a:r>
          </a:p>
        </p:txBody>
      </p:sp>
    </p:spTree>
    <p:extLst>
      <p:ext uri="{BB962C8B-B14F-4D97-AF65-F5344CB8AC3E}">
        <p14:creationId xmlns:p14="http://schemas.microsoft.com/office/powerpoint/2010/main" val="261902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8625" y="316650"/>
            <a:ext cx="10782299" cy="943979"/>
          </a:xfrm>
        </p:spPr>
        <p:txBody>
          <a:bodyPr>
            <a:normAutofit fontScale="90000"/>
          </a:bodyPr>
          <a:lstStyle/>
          <a:p>
            <a:r>
              <a:rPr lang="tr-TR" dirty="0"/>
              <a:t>Tablo-3: Tesisatların periyodik kontrol süreleri ile kontrol kriterleri </a:t>
            </a:r>
          </a:p>
        </p:txBody>
      </p:sp>
      <p:graphicFrame>
        <p:nvGraphicFramePr>
          <p:cNvPr id="3" name="Tablo 2"/>
          <p:cNvGraphicFramePr>
            <a:graphicFrameLocks noGrp="1"/>
          </p:cNvGraphicFramePr>
          <p:nvPr>
            <p:extLst>
              <p:ext uri="{D42A27DB-BD31-4B8C-83A1-F6EECF244321}">
                <p14:modId xmlns:p14="http://schemas.microsoft.com/office/powerpoint/2010/main" val="2335081378"/>
              </p:ext>
            </p:extLst>
          </p:nvPr>
        </p:nvGraphicFramePr>
        <p:xfrm>
          <a:off x="1933575" y="1260629"/>
          <a:ext cx="8087657" cy="5111596"/>
        </p:xfrm>
        <a:graphic>
          <a:graphicData uri="http://schemas.openxmlformats.org/drawingml/2006/table">
            <a:tbl>
              <a:tblPr firstRow="1" firstCol="1" bandRow="1">
                <a:tableStyleId>{5C22544A-7EE6-4342-B048-85BDC9FD1C3A}</a:tableStyleId>
              </a:tblPr>
              <a:tblGrid>
                <a:gridCol w="2153324">
                  <a:extLst>
                    <a:ext uri="{9D8B030D-6E8A-4147-A177-3AD203B41FA5}">
                      <a16:colId xmlns:a16="http://schemas.microsoft.com/office/drawing/2014/main" val="2016797415"/>
                    </a:ext>
                  </a:extLst>
                </a:gridCol>
                <a:gridCol w="2004762">
                  <a:extLst>
                    <a:ext uri="{9D8B030D-6E8A-4147-A177-3AD203B41FA5}">
                      <a16:colId xmlns:a16="http://schemas.microsoft.com/office/drawing/2014/main" val="2909904946"/>
                    </a:ext>
                  </a:extLst>
                </a:gridCol>
                <a:gridCol w="3929571">
                  <a:extLst>
                    <a:ext uri="{9D8B030D-6E8A-4147-A177-3AD203B41FA5}">
                      <a16:colId xmlns:a16="http://schemas.microsoft.com/office/drawing/2014/main" val="4183727537"/>
                    </a:ext>
                  </a:extLst>
                </a:gridCol>
              </a:tblGrid>
              <a:tr h="1883219">
                <a:tc>
                  <a:txBody>
                    <a:bodyPr/>
                    <a:lstStyle/>
                    <a:p>
                      <a:pPr algn="ctr">
                        <a:lnSpc>
                          <a:spcPts val="1200"/>
                        </a:lnSpc>
                        <a:spcAft>
                          <a:spcPts val="0"/>
                        </a:spcAft>
                      </a:pPr>
                      <a:r>
                        <a:rPr lang="tr-TR" sz="1600" dirty="0">
                          <a:effectLst/>
                        </a:rPr>
                        <a:t>EKİPMAN ADI</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200"/>
                        </a:lnSpc>
                        <a:spcAft>
                          <a:spcPts val="0"/>
                        </a:spcAft>
                      </a:pPr>
                      <a:r>
                        <a:rPr lang="tr-TR" sz="1600" u="none" dirty="0">
                          <a:effectLst/>
                        </a:rPr>
                        <a:t>PERİYODİK KONTROL</a:t>
                      </a:r>
                    </a:p>
                    <a:p>
                      <a:pPr algn="ctr">
                        <a:lnSpc>
                          <a:spcPts val="1200"/>
                        </a:lnSpc>
                        <a:spcAft>
                          <a:spcPts val="0"/>
                        </a:spcAft>
                      </a:pPr>
                      <a:r>
                        <a:rPr lang="tr-TR" sz="1600" u="none" dirty="0">
                          <a:effectLst/>
                        </a:rPr>
                        <a:t> DÖNEMİ</a:t>
                      </a:r>
                    </a:p>
                    <a:p>
                      <a:pPr algn="ctr">
                        <a:lnSpc>
                          <a:spcPts val="1200"/>
                        </a:lnSpc>
                        <a:spcAft>
                          <a:spcPts val="0"/>
                        </a:spcAft>
                      </a:pPr>
                      <a:r>
                        <a:rPr lang="tr-TR" sz="1600" dirty="0">
                          <a:effectLst/>
                        </a:rPr>
                        <a:t>(Azami Süre)</a:t>
                      </a:r>
                    </a:p>
                    <a:p>
                      <a:pPr algn="ctr">
                        <a:lnSpc>
                          <a:spcPts val="1200"/>
                        </a:lnSpc>
                        <a:spcAft>
                          <a:spcPts val="0"/>
                        </a:spcAft>
                      </a:pPr>
                      <a:endParaRPr lang="tr-TR" sz="1600" dirty="0">
                        <a:effectLst/>
                      </a:endParaRPr>
                    </a:p>
                    <a:p>
                      <a:pPr algn="ctr">
                        <a:lnSpc>
                          <a:spcPts val="1200"/>
                        </a:lnSpc>
                        <a:spcAft>
                          <a:spcPts val="0"/>
                        </a:spcAft>
                      </a:pPr>
                      <a:r>
                        <a:rPr lang="tr-TR" sz="1600" dirty="0">
                          <a:effectLst/>
                        </a:rPr>
                        <a:t>(İlgili standardın öngördüğü süreler saklı kalmak koşulu ile)</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200"/>
                        </a:lnSpc>
                        <a:spcAft>
                          <a:spcPts val="0"/>
                        </a:spcAft>
                      </a:pPr>
                      <a:r>
                        <a:rPr lang="tr-TR" sz="1600">
                          <a:effectLst/>
                        </a:rPr>
                        <a:t> </a:t>
                      </a:r>
                    </a:p>
                    <a:p>
                      <a:pPr algn="ctr">
                        <a:lnSpc>
                          <a:spcPts val="1200"/>
                        </a:lnSpc>
                        <a:spcAft>
                          <a:spcPts val="0"/>
                        </a:spcAft>
                      </a:pPr>
                      <a:r>
                        <a:rPr lang="tr-TR" sz="1600">
                          <a:effectLst/>
                        </a:rPr>
                        <a:t>PERİYODİK KONTROL KRİTERLERİ</a:t>
                      </a:r>
                    </a:p>
                    <a:p>
                      <a:pPr algn="ctr">
                        <a:lnSpc>
                          <a:spcPts val="1200"/>
                        </a:lnSpc>
                        <a:spcAft>
                          <a:spcPts val="0"/>
                        </a:spcAft>
                      </a:pPr>
                      <a:r>
                        <a:rPr lang="tr-TR" sz="1600">
                          <a:effectLst/>
                        </a:rPr>
                        <a:t>(İlgili standartlar aşağıda belirtilmiştir.)</a:t>
                      </a:r>
                      <a:endParaRPr lang="tr-TR"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01258794"/>
                  </a:ext>
                </a:extLst>
              </a:tr>
              <a:tr h="3228377">
                <a:tc>
                  <a:txBody>
                    <a:bodyPr/>
                    <a:lstStyle/>
                    <a:p>
                      <a:pPr algn="l">
                        <a:lnSpc>
                          <a:spcPts val="1200"/>
                        </a:lnSpc>
                        <a:spcAft>
                          <a:spcPts val="0"/>
                        </a:spcAft>
                      </a:pPr>
                      <a:r>
                        <a:rPr lang="tr-TR" sz="1600" dirty="0">
                          <a:effectLst/>
                        </a:rPr>
                        <a:t>Elektrik tesisatı ve topraklama</a:t>
                      </a:r>
                      <a:r>
                        <a:rPr lang="tr-TR" sz="1600" baseline="0" dirty="0">
                          <a:effectLst/>
                        </a:rPr>
                        <a:t> </a:t>
                      </a:r>
                      <a:r>
                        <a:rPr lang="tr-TR" sz="1600" dirty="0">
                          <a:effectLst/>
                        </a:rPr>
                        <a:t>tesisatı </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200"/>
                        </a:lnSpc>
                        <a:spcAft>
                          <a:spcPts val="0"/>
                        </a:spcAft>
                      </a:pPr>
                      <a:r>
                        <a:rPr lang="tr-TR" sz="1600" dirty="0">
                          <a:effectLst/>
                        </a:rPr>
                        <a:t>Standartlarda süre belirtilmemişse 1 Yıl</a:t>
                      </a:r>
                      <a:endParaRPr lang="tr-TR"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lnSpc>
                          <a:spcPts val="1200"/>
                        </a:lnSpc>
                        <a:spcAft>
                          <a:spcPts val="0"/>
                        </a:spcAft>
                      </a:pPr>
                      <a:endParaRPr lang="tr-TR" sz="1600" dirty="0">
                        <a:effectLst/>
                      </a:endParaRPr>
                    </a:p>
                    <a:p>
                      <a:pPr algn="just">
                        <a:lnSpc>
                          <a:spcPct val="100000"/>
                        </a:lnSpc>
                        <a:spcAft>
                          <a:spcPts val="0"/>
                        </a:spcAft>
                      </a:pPr>
                      <a:r>
                        <a:rPr lang="tr-TR" sz="1600" dirty="0">
                          <a:effectLst/>
                        </a:rPr>
                        <a:t>21/8/2001 tarihli ve 24500 sayılı Resmî </a:t>
                      </a:r>
                      <a:r>
                        <a:rPr lang="tr-TR" sz="1600" dirty="0" err="1">
                          <a:effectLst/>
                        </a:rPr>
                        <a:t>Gazete’de</a:t>
                      </a:r>
                      <a:r>
                        <a:rPr lang="tr-TR" sz="1600" dirty="0">
                          <a:effectLst/>
                        </a:rPr>
                        <a:t> yayımlanan Elektrik Tesislerinde Topraklamalar Yönetmeliği, 30/11/2000 tarihli ve 24246 sayılı Resmî </a:t>
                      </a:r>
                      <a:r>
                        <a:rPr lang="tr-TR" sz="1600" dirty="0" err="1">
                          <a:effectLst/>
                        </a:rPr>
                        <a:t>Gazete‘de</a:t>
                      </a:r>
                      <a:r>
                        <a:rPr lang="tr-TR" sz="1600" dirty="0">
                          <a:effectLst/>
                        </a:rPr>
                        <a:t> yayımlanan Elektrik Kuvvetli Akım Tesisleri Yönetmeliği ve 4/11/1984 tarihli ve 18565 sayılı Resmî </a:t>
                      </a:r>
                      <a:r>
                        <a:rPr lang="tr-TR" sz="1600" dirty="0" err="1">
                          <a:effectLst/>
                        </a:rPr>
                        <a:t>Gazete’de</a:t>
                      </a:r>
                      <a:r>
                        <a:rPr lang="tr-TR" sz="1600" dirty="0">
                          <a:effectLst/>
                        </a:rPr>
                        <a:t> yayımlanan Elektrik İç Tesisleri Yönetmeliği ile TS EN 60079 serisi, TS HD 60364-4 serisi, TS HD 60364-5 Serisi, TS HD 60364-6 standartlarında belirtilen hususlara göre yapılır.</a:t>
                      </a:r>
                      <a:endParaRPr lang="tr-TR"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56505558"/>
                  </a:ext>
                </a:extLst>
              </a:tr>
            </a:tbl>
          </a:graphicData>
        </a:graphic>
      </p:graphicFrame>
      <p:sp>
        <p:nvSpPr>
          <p:cNvPr id="10" name="Oval 9"/>
          <p:cNvSpPr/>
          <p:nvPr/>
        </p:nvSpPr>
        <p:spPr>
          <a:xfrm>
            <a:off x="7468247" y="4953643"/>
            <a:ext cx="1800510" cy="381740"/>
          </a:xfrm>
          <a:prstGeom prst="ellipse">
            <a:avLst/>
          </a:prstGeom>
          <a:noFill/>
          <a:ln w="28575">
            <a:solidFill>
              <a:srgbClr val="DC0B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03636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6726" y="257971"/>
            <a:ext cx="9141912" cy="1022037"/>
          </a:xfrm>
        </p:spPr>
        <p:txBody>
          <a:bodyPr>
            <a:normAutofit/>
          </a:bodyPr>
          <a:lstStyle/>
          <a:p>
            <a:r>
              <a:rPr lang="tr-TR" sz="2200" dirty="0"/>
              <a:t>ÇALIŞANLARIN PATLAYICI ORTAMLARIN TEHLİKELERİNDEN KORUNMASI HAKKINDA YÖNETMELİK / EK-2</a:t>
            </a:r>
            <a:endParaRPr lang="tr-TR" dirty="0"/>
          </a:p>
        </p:txBody>
      </p:sp>
      <p:sp>
        <p:nvSpPr>
          <p:cNvPr id="3" name="Dikdörtgen 2"/>
          <p:cNvSpPr/>
          <p:nvPr/>
        </p:nvSpPr>
        <p:spPr>
          <a:xfrm>
            <a:off x="2004829" y="1458144"/>
            <a:ext cx="8066314" cy="4524315"/>
          </a:xfrm>
          <a:prstGeom prst="rect">
            <a:avLst/>
          </a:prstGeom>
        </p:spPr>
        <p:txBody>
          <a:bodyPr wrap="square">
            <a:spAutoFit/>
          </a:bodyPr>
          <a:lstStyle/>
          <a:p>
            <a:pPr algn="just"/>
            <a:r>
              <a:rPr lang="tr-TR" sz="2400" b="1" dirty="0"/>
              <a:t>2.5.</a:t>
            </a:r>
            <a:r>
              <a:rPr lang="tr-TR" sz="2400" dirty="0"/>
              <a:t> Patlama riskini en aza indirmek ve olası bir patlamada, patlamayı kontrol altına almak, işyerine ve iş ekipmanlarına yayılmasını en aza indirebilmek için; işyerleri, iş ekipmanları ve bunlarla bağlantılı tüm cihazların tasarımı, inşası, montajı ve yerleştirilmesi, bakım, onarım ve işletilmesinde </a:t>
            </a:r>
            <a:r>
              <a:rPr lang="tr-TR" sz="2400" dirty="0">
                <a:solidFill>
                  <a:srgbClr val="FF0000"/>
                </a:solidFill>
              </a:rPr>
              <a:t>gerekli tüm önlemler alınır. </a:t>
            </a:r>
            <a:r>
              <a:rPr lang="tr-TR" sz="2400" dirty="0"/>
              <a:t>Her bakım ve onarım sonrasında tesisin, ekipmanların veya koruyucu sistemlerin Muhtemel Patlayıcı Ortamda Kullanılan Teçhizat ve Koruyucu Sistemlerle İlgili Yönetmeliğe (94/9/AT) </a:t>
            </a:r>
            <a:r>
              <a:rPr lang="tr-TR" sz="2400" dirty="0">
                <a:solidFill>
                  <a:srgbClr val="FF0000"/>
                </a:solidFill>
              </a:rPr>
              <a:t>uygunluğunun devam edip etmediği</a:t>
            </a:r>
            <a:r>
              <a:rPr lang="tr-TR" sz="2400" dirty="0"/>
              <a:t>, bağlantılarının ve montajlarının durumu kontrol edilir. İşyerlerinde patlamanın fiziksel tesirlerinden çalışanların etkilenme riskini en aza indirmek için uygun önlemler alınır.</a:t>
            </a:r>
          </a:p>
        </p:txBody>
      </p:sp>
    </p:spTree>
    <p:extLst>
      <p:ext uri="{BB962C8B-B14F-4D97-AF65-F5344CB8AC3E}">
        <p14:creationId xmlns:p14="http://schemas.microsoft.com/office/powerpoint/2010/main" val="283618925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8639</TotalTime>
  <Words>1213</Words>
  <Application>Microsoft Office PowerPoint</Application>
  <PresentationFormat>Geniş ekran</PresentationFormat>
  <Paragraphs>178</Paragraphs>
  <Slides>27</Slides>
  <Notes>24</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27</vt:i4>
      </vt:variant>
    </vt:vector>
  </HeadingPairs>
  <TitlesOfParts>
    <vt:vector size="36" baseType="lpstr">
      <vt:lpstr>-apple-system</vt:lpstr>
      <vt:lpstr>Arial</vt:lpstr>
      <vt:lpstr>Calibri</vt:lpstr>
      <vt:lpstr>Calibri Light</vt:lpstr>
      <vt:lpstr>Franklin Gothic Medium Cond</vt:lpstr>
      <vt:lpstr>Garamond</vt:lpstr>
      <vt:lpstr>Times New Roman</vt:lpstr>
      <vt:lpstr>Office Teması</vt:lpstr>
      <vt:lpstr>1_Office Teması</vt:lpstr>
      <vt:lpstr>PowerPoint Sunusu</vt:lpstr>
      <vt:lpstr>İş Ekipmanları Bölüm Faaliyetleri</vt:lpstr>
      <vt:lpstr>İş Ekipmanları – Sosyal Medya</vt:lpstr>
      <vt:lpstr>www.isekipmanlari.gov.tr</vt:lpstr>
      <vt:lpstr>Mevzuat</vt:lpstr>
      <vt:lpstr>Genel Çerçeve</vt:lpstr>
      <vt:lpstr>Yenilikler</vt:lpstr>
      <vt:lpstr>Tablo-3: Tesisatların periyodik kontrol süreleri ile kontrol kriterleri </vt:lpstr>
      <vt:lpstr>ÇALIŞANLARIN PATLAYICI ORTAMLARIN TEHLİKELERİNDEN KORUNMASI HAKKINDA YÖNETMELİK / EK-2</vt:lpstr>
      <vt:lpstr>ÇALIŞANLARIN PATLAYICI ORTAMLARIN TEHLİKELERİNDEN KORUNMASI HAKKINDA YÖNETMELİK / EK-2</vt:lpstr>
      <vt:lpstr>MADDE 7/A – Patlayıcı Ortamda Kullanılan  İş Ekipmanları</vt:lpstr>
      <vt:lpstr>MADDE 7/A – Patlayıcı Ortamda Kullanılan  İş Ekipmanları</vt:lpstr>
      <vt:lpstr>MADDE 7/A – Patlayıcı Ortamda Kullanılan  İş Ekipmanları</vt:lpstr>
      <vt:lpstr>MADDE 7/A – Patlayıcı Ortamda Kullanılan  İş Ekipmanları</vt:lpstr>
      <vt:lpstr> Uygunluk Kavramları </vt:lpstr>
      <vt:lpstr>EK-III/BAKIM, ONARIM VE PERİYODİK KONTROLLER İLE İLGİLİ HUSUSLAR MADDE 1.13.</vt:lpstr>
      <vt:lpstr>EK-III/BAKIM, ONARIM VE PERİYODİK KONTROLLER İLE İLGİLİ HUSUSLAR MADDE 1.13.</vt:lpstr>
      <vt:lpstr> Periyodik Kontrol Yapacak Kişi Sorumluluğu </vt:lpstr>
      <vt:lpstr>Uygunluk Kontrolü Başlangıcı</vt:lpstr>
      <vt:lpstr>TEBLİĞ (TASLAK)</vt:lpstr>
      <vt:lpstr>TEBLİĞ (TASLAK)</vt:lpstr>
      <vt:lpstr>TEBLİĞ (TASLAK)</vt:lpstr>
      <vt:lpstr>TEBLİĞ (TASLAK)</vt:lpstr>
      <vt:lpstr>TEBLİĞ (TASLAK)</vt:lpstr>
      <vt:lpstr>Kişi Yetkilendirme / TASLAK</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SUNUM BAŞLIĞI</dc:title>
  <dc:creator>cagatay.kuyucu@ailevecalisma.gov.tr</dc:creator>
  <cp:lastModifiedBy>Option Toplanti Cozumleri LTD. ŞTİ.</cp:lastModifiedBy>
  <cp:revision>818</cp:revision>
  <cp:lastPrinted>2021-10-19T06:22:58Z</cp:lastPrinted>
  <dcterms:created xsi:type="dcterms:W3CDTF">2019-04-01T08:33:12Z</dcterms:created>
  <dcterms:modified xsi:type="dcterms:W3CDTF">2023-05-04T05:57:04Z</dcterms:modified>
</cp:coreProperties>
</file>